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4"/>
  </p:sldMasterIdLst>
  <p:notesMasterIdLst>
    <p:notesMasterId r:id="rId16"/>
  </p:notesMasterIdLst>
  <p:sldIdLst>
    <p:sldId id="262" r:id="rId5"/>
    <p:sldId id="338" r:id="rId6"/>
    <p:sldId id="344" r:id="rId7"/>
    <p:sldId id="346" r:id="rId8"/>
    <p:sldId id="339" r:id="rId9"/>
    <p:sldId id="340" r:id="rId10"/>
    <p:sldId id="341" r:id="rId11"/>
    <p:sldId id="343" r:id="rId12"/>
    <p:sldId id="336" r:id="rId13"/>
    <p:sldId id="342" r:id="rId14"/>
    <p:sldId id="345" r:id="rId1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Peterson, Robert" initials="PR" lastIdx="0" clrIdx="0">
    <p:extLst>
      <p:ext uri="{19B8F6BF-5375-455C-9EA6-DF929625EA0E}">
        <p15:presenceInfo xmlns:p15="http://schemas.microsoft.com/office/powerpoint/2012/main" userId="S::robertpeterson2@massmutual.com::2c507048-cae8-418d-a51e-5a29331ae87e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11415"/>
    <a:srgbClr val="3DA38D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277" autoAdjust="0"/>
    <p:restoredTop sz="88027" autoAdjust="0"/>
  </p:normalViewPr>
  <p:slideViewPr>
    <p:cSldViewPr snapToGrid="0" snapToObjects="1" showGuides="1">
      <p:cViewPr varScale="1">
        <p:scale>
          <a:sx n="112" d="100"/>
          <a:sy n="112" d="100"/>
        </p:scale>
        <p:origin x="151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5155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621830-356D-4D72-B3EC-F291C1809360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72E1DB-7ECF-4408-99D2-6DA82277354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3262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72E1DB-7ECF-4408-99D2-6DA822773541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17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A2648B-0A93-8841-A7C0-D40AF1F63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02981F-8830-3C45-94F4-00F5121E78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55A86-8BF8-C540-AB0E-93DC396A3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E339B-47E7-C044-B639-1A9EEFEF9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40D4D-B61D-B54F-AB26-DE99D9C9E4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986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AC1781-48DD-E546-924E-9F138A3B22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C1D505-0537-E741-A1C8-42B002C2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31371-065B-6D4C-9509-37EBD83C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35D465-7FEC-1844-9190-EB8FF1CE0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2DAEE2-8551-4A4E-B31A-D4FEC780A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751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D1BB421-B7CE-F144-A2A6-DD7AFE0C2A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173398E-3B3F-1347-84CC-E379D1E57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53663F-FF6A-8D4C-8B87-3CB14ED66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3FCD71-0696-5B4A-B87B-6F73824A0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3E5338-5F3E-9B4D-AB6A-4DE63FC713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71516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ransition - Pattern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53297" y="1001487"/>
            <a:ext cx="4534877" cy="1828800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3297" y="3393345"/>
            <a:ext cx="4534877" cy="1500187"/>
          </a:xfrm>
        </p:spPr>
        <p:txBody>
          <a:bodyPr>
            <a:normAutofit/>
          </a:bodyPr>
          <a:lstStyle>
            <a:lvl1pPr marL="0" indent="0">
              <a:buNone/>
              <a:defRPr sz="1200" b="1" i="0" spc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153296" y="212795"/>
            <a:ext cx="6858000" cy="234467"/>
          </a:xfr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12" y="-90406"/>
            <a:ext cx="3965749" cy="70236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401730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ullet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287594" y="228805"/>
            <a:ext cx="8598310" cy="893534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287594" y="2318592"/>
            <a:ext cx="7985407" cy="3389035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79438" indent="-236538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265238" indent="-236538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6002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94" y="6623670"/>
            <a:ext cx="8403336" cy="8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" name="Straight Connector 9"/>
          <p:cNvCxnSpPr/>
          <p:nvPr userDrawn="1"/>
        </p:nvCxnSpPr>
        <p:spPr>
          <a:xfrm>
            <a:off x="386300" y="1283109"/>
            <a:ext cx="6400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 userDrawn="1"/>
        </p:nvCxnSpPr>
        <p:spPr>
          <a:xfrm>
            <a:off x="287593" y="1283109"/>
            <a:ext cx="8599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285750" y="1455226"/>
            <a:ext cx="8601075" cy="599716"/>
          </a:xfrm>
        </p:spPr>
        <p:txBody>
          <a:bodyPr anchor="ctr">
            <a:noAutofit/>
          </a:bodyPr>
          <a:lstStyle>
            <a:lvl1pPr marL="0" indent="0">
              <a:buNone/>
              <a:defRPr sz="1400" b="0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635180" y="6560075"/>
            <a:ext cx="316447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b="1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D62275-A945-5F43-BB60-19F5DE854C5B}" type="slidenum">
              <a:rPr lang="en-US" sz="700" smtClean="0">
                <a:latin typeface="Century Gothic" charset="0"/>
                <a:ea typeface="Century Gothic" charset="0"/>
                <a:cs typeface="Century Gothic" charset="0"/>
              </a:rPr>
              <a:pPr/>
              <a:t>‹#›</a:t>
            </a:fld>
            <a:endParaRPr lang="en-US" sz="7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87506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lient Facing - L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179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117951"/>
            <a:ext cx="9144000" cy="155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672432"/>
            <a:ext cx="9144000" cy="1933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53296" y="5117951"/>
            <a:ext cx="6858000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96" y="212795"/>
            <a:ext cx="6858000" cy="2344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Client Facing - Dar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179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  <p:sp>
        <p:nvSpPr>
          <p:cNvPr id="18" name="Rectangle 17"/>
          <p:cNvSpPr/>
          <p:nvPr userDrawn="1"/>
        </p:nvSpPr>
        <p:spPr>
          <a:xfrm>
            <a:off x="0" y="5117951"/>
            <a:ext cx="9144000" cy="15544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9" name="Rectangle 18"/>
          <p:cNvSpPr/>
          <p:nvPr userDrawn="1"/>
        </p:nvSpPr>
        <p:spPr>
          <a:xfrm>
            <a:off x="0" y="6672432"/>
            <a:ext cx="9144000" cy="19335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153296" y="5117951"/>
            <a:ext cx="6858000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2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96" y="212795"/>
            <a:ext cx="6858000" cy="2344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ternal - Ligh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179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  <p:sp>
        <p:nvSpPr>
          <p:cNvPr id="8" name="Rectangle 7"/>
          <p:cNvSpPr/>
          <p:nvPr userDrawn="1"/>
        </p:nvSpPr>
        <p:spPr>
          <a:xfrm>
            <a:off x="0" y="5117951"/>
            <a:ext cx="9144000" cy="155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9" name="Rectangle 8"/>
          <p:cNvSpPr/>
          <p:nvPr userDrawn="1"/>
        </p:nvSpPr>
        <p:spPr>
          <a:xfrm>
            <a:off x="0" y="6672432"/>
            <a:ext cx="9144000" cy="193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Title 1"/>
          <p:cNvSpPr>
            <a:spLocks noGrp="1"/>
          </p:cNvSpPr>
          <p:nvPr>
            <p:ph type="ctrTitle"/>
          </p:nvPr>
        </p:nvSpPr>
        <p:spPr>
          <a:xfrm>
            <a:off x="153296" y="5117951"/>
            <a:ext cx="6858000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96" y="212795"/>
            <a:ext cx="6858000" cy="2344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Internal - Dark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511795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0" y="5117951"/>
            <a:ext cx="9144000" cy="15544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0" y="6672432"/>
            <a:ext cx="9144000" cy="19335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1" name="Title 1"/>
          <p:cNvSpPr>
            <a:spLocks noGrp="1"/>
          </p:cNvSpPr>
          <p:nvPr>
            <p:ph type="ctrTitle"/>
          </p:nvPr>
        </p:nvSpPr>
        <p:spPr>
          <a:xfrm>
            <a:off x="153296" y="5117951"/>
            <a:ext cx="6858000" cy="1554480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3296" y="212795"/>
            <a:ext cx="6858000" cy="23446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attern Hero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53297" y="1001487"/>
            <a:ext cx="4534877" cy="1828800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3297" y="3393345"/>
            <a:ext cx="4534877" cy="1500187"/>
          </a:xfrm>
        </p:spPr>
        <p:txBody>
          <a:bodyPr>
            <a:normAutofit/>
          </a:bodyPr>
          <a:lstStyle>
            <a:lvl1pPr marL="0" indent="0">
              <a:buNone/>
              <a:defRPr sz="1200" b="1" i="0" spc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153296" y="212795"/>
            <a:ext cx="6858000" cy="234467"/>
          </a:xfr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12" y="-90406"/>
            <a:ext cx="3965749" cy="702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- Pattern Secondary Blu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53297" y="1001487"/>
            <a:ext cx="4534877" cy="1828800"/>
          </a:xfrm>
        </p:spPr>
        <p:txBody>
          <a:bodyPr anchor="ctr">
            <a:normAutofit/>
          </a:bodyPr>
          <a:lstStyle>
            <a:lvl1pPr>
              <a:defRPr sz="2400" b="1" i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53297" y="3393345"/>
            <a:ext cx="4534877" cy="1500187"/>
          </a:xfrm>
        </p:spPr>
        <p:txBody>
          <a:bodyPr>
            <a:normAutofit/>
          </a:bodyPr>
          <a:lstStyle>
            <a:lvl1pPr marL="0" indent="0">
              <a:buNone/>
              <a:defRPr sz="1200" b="1" i="0" spc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ubtitle 2"/>
          <p:cNvSpPr>
            <a:spLocks noGrp="1"/>
          </p:cNvSpPr>
          <p:nvPr>
            <p:ph type="subTitle" idx="10" hasCustomPrompt="1"/>
          </p:nvPr>
        </p:nvSpPr>
        <p:spPr>
          <a:xfrm>
            <a:off x="153296" y="212795"/>
            <a:ext cx="6858000" cy="234467"/>
          </a:xfrm>
        </p:spPr>
        <p:txBody>
          <a:bodyPr>
            <a:normAutofit/>
          </a:bodyPr>
          <a:lstStyle>
            <a:lvl1pPr marL="0" indent="0" algn="l">
              <a:buNone/>
              <a:defRPr sz="800" b="1" i="0" cap="all" spc="225" baseline="0">
                <a:solidFill>
                  <a:schemeClr val="bg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912" y="-90406"/>
            <a:ext cx="3965749" cy="70236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DD6B2E-61EC-4344-9ED9-B98BCE8E87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8CDA2-4D16-884B-900D-072ABFBF23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90A13F-0958-D849-BDA6-D65C841C8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624F78-7E06-BC44-A830-29C80C1370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E4318A-96E1-3646-A3B7-81A054467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160026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ransi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36145" y="5619602"/>
            <a:ext cx="7886700" cy="1238398"/>
          </a:xfrm>
        </p:spPr>
        <p:txBody>
          <a:bodyPr>
            <a:normAutofit/>
          </a:bodyPr>
          <a:lstStyle>
            <a:lvl1pPr algn="ctr"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37962" y="5251137"/>
            <a:ext cx="889847" cy="7521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800" b="1" i="0" cap="all" spc="225" baseline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</a:t>
            </a:r>
          </a:p>
          <a:p>
            <a:r>
              <a:rPr lang="en-US" dirty="0"/>
              <a:t>TO EDIT</a:t>
            </a: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10" hasCustomPrompt="1"/>
          </p:nvPr>
        </p:nvSpPr>
        <p:spPr>
          <a:xfrm>
            <a:off x="-21772" y="0"/>
            <a:ext cx="9206267" cy="5608716"/>
          </a:xfrm>
          <a:custGeom>
            <a:avLst/>
            <a:gdLst>
              <a:gd name="connsiteX0" fmla="*/ 0 w 12192000"/>
              <a:gd name="connsiteY0" fmla="*/ 0 h 5619602"/>
              <a:gd name="connsiteX1" fmla="*/ 12192000 w 12192000"/>
              <a:gd name="connsiteY1" fmla="*/ 0 h 5619602"/>
              <a:gd name="connsiteX2" fmla="*/ 12192000 w 12192000"/>
              <a:gd name="connsiteY2" fmla="*/ 5619602 h 5619602"/>
              <a:gd name="connsiteX3" fmla="*/ 6731634 w 12192000"/>
              <a:gd name="connsiteY3" fmla="*/ 5619602 h 5619602"/>
              <a:gd name="connsiteX4" fmla="*/ 6719470 w 12192000"/>
              <a:gd name="connsiteY4" fmla="*/ 5498938 h 5619602"/>
              <a:gd name="connsiteX5" fmla="*/ 6096000 w 12192000"/>
              <a:gd name="connsiteY5" fmla="*/ 4990795 h 5619602"/>
              <a:gd name="connsiteX6" fmla="*/ 5472531 w 12192000"/>
              <a:gd name="connsiteY6" fmla="*/ 5498938 h 5619602"/>
              <a:gd name="connsiteX7" fmla="*/ 5460367 w 12192000"/>
              <a:gd name="connsiteY7" fmla="*/ 5619602 h 5619602"/>
              <a:gd name="connsiteX8" fmla="*/ 0 w 12192000"/>
              <a:gd name="connsiteY8" fmla="*/ 5619602 h 5619602"/>
              <a:gd name="connsiteX0" fmla="*/ 1513492 w 12192000"/>
              <a:gd name="connsiteY0" fmla="*/ 10886 h 5619602"/>
              <a:gd name="connsiteX1" fmla="*/ 12192000 w 12192000"/>
              <a:gd name="connsiteY1" fmla="*/ 0 h 5619602"/>
              <a:gd name="connsiteX2" fmla="*/ 12192000 w 12192000"/>
              <a:gd name="connsiteY2" fmla="*/ 5619602 h 5619602"/>
              <a:gd name="connsiteX3" fmla="*/ 6731634 w 12192000"/>
              <a:gd name="connsiteY3" fmla="*/ 5619602 h 5619602"/>
              <a:gd name="connsiteX4" fmla="*/ 6719470 w 12192000"/>
              <a:gd name="connsiteY4" fmla="*/ 5498938 h 5619602"/>
              <a:gd name="connsiteX5" fmla="*/ 6096000 w 12192000"/>
              <a:gd name="connsiteY5" fmla="*/ 4990795 h 5619602"/>
              <a:gd name="connsiteX6" fmla="*/ 5472531 w 12192000"/>
              <a:gd name="connsiteY6" fmla="*/ 5498938 h 5619602"/>
              <a:gd name="connsiteX7" fmla="*/ 5460367 w 12192000"/>
              <a:gd name="connsiteY7" fmla="*/ 5619602 h 5619602"/>
              <a:gd name="connsiteX8" fmla="*/ 0 w 12192000"/>
              <a:gd name="connsiteY8" fmla="*/ 5619602 h 5619602"/>
              <a:gd name="connsiteX9" fmla="*/ 1513492 w 12192000"/>
              <a:gd name="connsiteY9" fmla="*/ 10886 h 5619602"/>
              <a:gd name="connsiteX0" fmla="*/ 10888 w 10689396"/>
              <a:gd name="connsiteY0" fmla="*/ 10886 h 5619602"/>
              <a:gd name="connsiteX1" fmla="*/ 10689396 w 10689396"/>
              <a:gd name="connsiteY1" fmla="*/ 0 h 5619602"/>
              <a:gd name="connsiteX2" fmla="*/ 10689396 w 10689396"/>
              <a:gd name="connsiteY2" fmla="*/ 5619602 h 5619602"/>
              <a:gd name="connsiteX3" fmla="*/ 5229030 w 10689396"/>
              <a:gd name="connsiteY3" fmla="*/ 5619602 h 5619602"/>
              <a:gd name="connsiteX4" fmla="*/ 5216866 w 10689396"/>
              <a:gd name="connsiteY4" fmla="*/ 5498938 h 5619602"/>
              <a:gd name="connsiteX5" fmla="*/ 4593396 w 10689396"/>
              <a:gd name="connsiteY5" fmla="*/ 4990795 h 5619602"/>
              <a:gd name="connsiteX6" fmla="*/ 3969927 w 10689396"/>
              <a:gd name="connsiteY6" fmla="*/ 5498938 h 5619602"/>
              <a:gd name="connsiteX7" fmla="*/ 3957763 w 10689396"/>
              <a:gd name="connsiteY7" fmla="*/ 5619602 h 5619602"/>
              <a:gd name="connsiteX8" fmla="*/ 0 w 10689396"/>
              <a:gd name="connsiteY8" fmla="*/ 5619602 h 5619602"/>
              <a:gd name="connsiteX9" fmla="*/ 10888 w 10689396"/>
              <a:gd name="connsiteY9" fmla="*/ 10886 h 5619602"/>
              <a:gd name="connsiteX0" fmla="*/ 10888 w 10689396"/>
              <a:gd name="connsiteY0" fmla="*/ 0 h 5608716"/>
              <a:gd name="connsiteX1" fmla="*/ 9208569 w 10689396"/>
              <a:gd name="connsiteY1" fmla="*/ 0 h 5608716"/>
              <a:gd name="connsiteX2" fmla="*/ 10689396 w 10689396"/>
              <a:gd name="connsiteY2" fmla="*/ 5608716 h 5608716"/>
              <a:gd name="connsiteX3" fmla="*/ 5229030 w 10689396"/>
              <a:gd name="connsiteY3" fmla="*/ 5608716 h 5608716"/>
              <a:gd name="connsiteX4" fmla="*/ 5216866 w 10689396"/>
              <a:gd name="connsiteY4" fmla="*/ 5488052 h 5608716"/>
              <a:gd name="connsiteX5" fmla="*/ 4593396 w 10689396"/>
              <a:gd name="connsiteY5" fmla="*/ 4979909 h 5608716"/>
              <a:gd name="connsiteX6" fmla="*/ 3969927 w 10689396"/>
              <a:gd name="connsiteY6" fmla="*/ 5488052 h 5608716"/>
              <a:gd name="connsiteX7" fmla="*/ 3957763 w 10689396"/>
              <a:gd name="connsiteY7" fmla="*/ 5608716 h 5608716"/>
              <a:gd name="connsiteX8" fmla="*/ 0 w 10689396"/>
              <a:gd name="connsiteY8" fmla="*/ 5608716 h 5608716"/>
              <a:gd name="connsiteX9" fmla="*/ 10888 w 10689396"/>
              <a:gd name="connsiteY9" fmla="*/ 0 h 5608716"/>
              <a:gd name="connsiteX0" fmla="*/ 10888 w 9208569"/>
              <a:gd name="connsiteY0" fmla="*/ 0 h 5608716"/>
              <a:gd name="connsiteX1" fmla="*/ 9208569 w 9208569"/>
              <a:gd name="connsiteY1" fmla="*/ 0 h 5608716"/>
              <a:gd name="connsiteX2" fmla="*/ 9165015 w 9208569"/>
              <a:gd name="connsiteY2" fmla="*/ 5608716 h 5608716"/>
              <a:gd name="connsiteX3" fmla="*/ 5229030 w 9208569"/>
              <a:gd name="connsiteY3" fmla="*/ 5608716 h 5608716"/>
              <a:gd name="connsiteX4" fmla="*/ 5216866 w 9208569"/>
              <a:gd name="connsiteY4" fmla="*/ 5488052 h 5608716"/>
              <a:gd name="connsiteX5" fmla="*/ 4593396 w 9208569"/>
              <a:gd name="connsiteY5" fmla="*/ 4979909 h 5608716"/>
              <a:gd name="connsiteX6" fmla="*/ 3969927 w 9208569"/>
              <a:gd name="connsiteY6" fmla="*/ 5488052 h 5608716"/>
              <a:gd name="connsiteX7" fmla="*/ 3957763 w 9208569"/>
              <a:gd name="connsiteY7" fmla="*/ 5608716 h 5608716"/>
              <a:gd name="connsiteX8" fmla="*/ 0 w 9208569"/>
              <a:gd name="connsiteY8" fmla="*/ 5608716 h 5608716"/>
              <a:gd name="connsiteX9" fmla="*/ 10888 w 9208569"/>
              <a:gd name="connsiteY9" fmla="*/ 0 h 56087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208569" h="5608716">
                <a:moveTo>
                  <a:pt x="10888" y="0"/>
                </a:moveTo>
                <a:lnTo>
                  <a:pt x="9208569" y="0"/>
                </a:lnTo>
                <a:lnTo>
                  <a:pt x="9165015" y="5608716"/>
                </a:lnTo>
                <a:lnTo>
                  <a:pt x="5229030" y="5608716"/>
                </a:lnTo>
                <a:lnTo>
                  <a:pt x="5216866" y="5488052"/>
                </a:lnTo>
                <a:cubicBezTo>
                  <a:pt x="5157524" y="5198056"/>
                  <a:pt x="4900935" y="4979909"/>
                  <a:pt x="4593396" y="4979909"/>
                </a:cubicBezTo>
                <a:cubicBezTo>
                  <a:pt x="4285858" y="4979909"/>
                  <a:pt x="4029269" y="5198056"/>
                  <a:pt x="3969927" y="5488052"/>
                </a:cubicBezTo>
                <a:lnTo>
                  <a:pt x="3957763" y="5608716"/>
                </a:lnTo>
                <a:lnTo>
                  <a:pt x="0" y="5608716"/>
                </a:lnTo>
                <a:cubicBezTo>
                  <a:pt x="0" y="3735515"/>
                  <a:pt x="10888" y="1873201"/>
                  <a:pt x="10888" y="0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Transition with Summary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3"/>
          <p:cNvSpPr>
            <a:spLocks noGrp="1"/>
          </p:cNvSpPr>
          <p:nvPr>
            <p:ph type="pic" sz="quarter" idx="15" hasCustomPrompt="1"/>
          </p:nvPr>
        </p:nvSpPr>
        <p:spPr>
          <a:xfrm>
            <a:off x="-13065" y="-17417"/>
            <a:ext cx="9162725" cy="5147162"/>
          </a:xfrm>
          <a:custGeom>
            <a:avLst/>
            <a:gdLst>
              <a:gd name="connsiteX0" fmla="*/ 0 w 12192000"/>
              <a:gd name="connsiteY0" fmla="*/ 0 h 5619602"/>
              <a:gd name="connsiteX1" fmla="*/ 12192000 w 12192000"/>
              <a:gd name="connsiteY1" fmla="*/ 0 h 5619602"/>
              <a:gd name="connsiteX2" fmla="*/ 12192000 w 12192000"/>
              <a:gd name="connsiteY2" fmla="*/ 5619602 h 5619602"/>
              <a:gd name="connsiteX3" fmla="*/ 6731634 w 12192000"/>
              <a:gd name="connsiteY3" fmla="*/ 5619602 h 5619602"/>
              <a:gd name="connsiteX4" fmla="*/ 6719470 w 12192000"/>
              <a:gd name="connsiteY4" fmla="*/ 5498938 h 5619602"/>
              <a:gd name="connsiteX5" fmla="*/ 6096000 w 12192000"/>
              <a:gd name="connsiteY5" fmla="*/ 4990795 h 5619602"/>
              <a:gd name="connsiteX6" fmla="*/ 5472531 w 12192000"/>
              <a:gd name="connsiteY6" fmla="*/ 5498938 h 5619602"/>
              <a:gd name="connsiteX7" fmla="*/ 5460367 w 12192000"/>
              <a:gd name="connsiteY7" fmla="*/ 5619602 h 5619602"/>
              <a:gd name="connsiteX8" fmla="*/ 0 w 12192000"/>
              <a:gd name="connsiteY8" fmla="*/ 5619602 h 5619602"/>
              <a:gd name="connsiteX0" fmla="*/ 1513492 w 12192000"/>
              <a:gd name="connsiteY0" fmla="*/ 10886 h 5619602"/>
              <a:gd name="connsiteX1" fmla="*/ 12192000 w 12192000"/>
              <a:gd name="connsiteY1" fmla="*/ 0 h 5619602"/>
              <a:gd name="connsiteX2" fmla="*/ 12192000 w 12192000"/>
              <a:gd name="connsiteY2" fmla="*/ 5619602 h 5619602"/>
              <a:gd name="connsiteX3" fmla="*/ 6731634 w 12192000"/>
              <a:gd name="connsiteY3" fmla="*/ 5619602 h 5619602"/>
              <a:gd name="connsiteX4" fmla="*/ 6719470 w 12192000"/>
              <a:gd name="connsiteY4" fmla="*/ 5498938 h 5619602"/>
              <a:gd name="connsiteX5" fmla="*/ 6096000 w 12192000"/>
              <a:gd name="connsiteY5" fmla="*/ 4990795 h 5619602"/>
              <a:gd name="connsiteX6" fmla="*/ 5472531 w 12192000"/>
              <a:gd name="connsiteY6" fmla="*/ 5498938 h 5619602"/>
              <a:gd name="connsiteX7" fmla="*/ 5460367 w 12192000"/>
              <a:gd name="connsiteY7" fmla="*/ 5619602 h 5619602"/>
              <a:gd name="connsiteX8" fmla="*/ 0 w 12192000"/>
              <a:gd name="connsiteY8" fmla="*/ 5619602 h 5619602"/>
              <a:gd name="connsiteX9" fmla="*/ 1513492 w 12192000"/>
              <a:gd name="connsiteY9" fmla="*/ 10886 h 5619602"/>
              <a:gd name="connsiteX0" fmla="*/ 10888 w 10689396"/>
              <a:gd name="connsiteY0" fmla="*/ 10886 h 5619602"/>
              <a:gd name="connsiteX1" fmla="*/ 10689396 w 10689396"/>
              <a:gd name="connsiteY1" fmla="*/ 0 h 5619602"/>
              <a:gd name="connsiteX2" fmla="*/ 10689396 w 10689396"/>
              <a:gd name="connsiteY2" fmla="*/ 5619602 h 5619602"/>
              <a:gd name="connsiteX3" fmla="*/ 5229030 w 10689396"/>
              <a:gd name="connsiteY3" fmla="*/ 5619602 h 5619602"/>
              <a:gd name="connsiteX4" fmla="*/ 5216866 w 10689396"/>
              <a:gd name="connsiteY4" fmla="*/ 5498938 h 5619602"/>
              <a:gd name="connsiteX5" fmla="*/ 4593396 w 10689396"/>
              <a:gd name="connsiteY5" fmla="*/ 4990795 h 5619602"/>
              <a:gd name="connsiteX6" fmla="*/ 3969927 w 10689396"/>
              <a:gd name="connsiteY6" fmla="*/ 5498938 h 5619602"/>
              <a:gd name="connsiteX7" fmla="*/ 3957763 w 10689396"/>
              <a:gd name="connsiteY7" fmla="*/ 5619602 h 5619602"/>
              <a:gd name="connsiteX8" fmla="*/ 0 w 10689396"/>
              <a:gd name="connsiteY8" fmla="*/ 5619602 h 5619602"/>
              <a:gd name="connsiteX9" fmla="*/ 10888 w 10689396"/>
              <a:gd name="connsiteY9" fmla="*/ 10886 h 5619602"/>
              <a:gd name="connsiteX0" fmla="*/ 10888 w 10689396"/>
              <a:gd name="connsiteY0" fmla="*/ 0 h 5608716"/>
              <a:gd name="connsiteX1" fmla="*/ 9208569 w 10689396"/>
              <a:gd name="connsiteY1" fmla="*/ 0 h 5608716"/>
              <a:gd name="connsiteX2" fmla="*/ 10689396 w 10689396"/>
              <a:gd name="connsiteY2" fmla="*/ 5608716 h 5608716"/>
              <a:gd name="connsiteX3" fmla="*/ 5229030 w 10689396"/>
              <a:gd name="connsiteY3" fmla="*/ 5608716 h 5608716"/>
              <a:gd name="connsiteX4" fmla="*/ 5216866 w 10689396"/>
              <a:gd name="connsiteY4" fmla="*/ 5488052 h 5608716"/>
              <a:gd name="connsiteX5" fmla="*/ 4593396 w 10689396"/>
              <a:gd name="connsiteY5" fmla="*/ 4979909 h 5608716"/>
              <a:gd name="connsiteX6" fmla="*/ 3969927 w 10689396"/>
              <a:gd name="connsiteY6" fmla="*/ 5488052 h 5608716"/>
              <a:gd name="connsiteX7" fmla="*/ 3957763 w 10689396"/>
              <a:gd name="connsiteY7" fmla="*/ 5608716 h 5608716"/>
              <a:gd name="connsiteX8" fmla="*/ 0 w 10689396"/>
              <a:gd name="connsiteY8" fmla="*/ 5608716 h 5608716"/>
              <a:gd name="connsiteX9" fmla="*/ 10888 w 10689396"/>
              <a:gd name="connsiteY9" fmla="*/ 0 h 5608716"/>
              <a:gd name="connsiteX0" fmla="*/ 10888 w 9208569"/>
              <a:gd name="connsiteY0" fmla="*/ 0 h 5608716"/>
              <a:gd name="connsiteX1" fmla="*/ 9208569 w 9208569"/>
              <a:gd name="connsiteY1" fmla="*/ 0 h 5608716"/>
              <a:gd name="connsiteX2" fmla="*/ 9165015 w 9208569"/>
              <a:gd name="connsiteY2" fmla="*/ 5608716 h 5608716"/>
              <a:gd name="connsiteX3" fmla="*/ 5229030 w 9208569"/>
              <a:gd name="connsiteY3" fmla="*/ 5608716 h 5608716"/>
              <a:gd name="connsiteX4" fmla="*/ 5216866 w 9208569"/>
              <a:gd name="connsiteY4" fmla="*/ 5488052 h 5608716"/>
              <a:gd name="connsiteX5" fmla="*/ 4593396 w 9208569"/>
              <a:gd name="connsiteY5" fmla="*/ 4979909 h 5608716"/>
              <a:gd name="connsiteX6" fmla="*/ 3969927 w 9208569"/>
              <a:gd name="connsiteY6" fmla="*/ 5488052 h 5608716"/>
              <a:gd name="connsiteX7" fmla="*/ 3957763 w 9208569"/>
              <a:gd name="connsiteY7" fmla="*/ 5608716 h 5608716"/>
              <a:gd name="connsiteX8" fmla="*/ 0 w 9208569"/>
              <a:gd name="connsiteY8" fmla="*/ 5608716 h 5608716"/>
              <a:gd name="connsiteX9" fmla="*/ 10888 w 9208569"/>
              <a:gd name="connsiteY9" fmla="*/ 0 h 5608716"/>
              <a:gd name="connsiteX0" fmla="*/ 10888 w 9208569"/>
              <a:gd name="connsiteY0" fmla="*/ 435429 h 5608716"/>
              <a:gd name="connsiteX1" fmla="*/ 9208569 w 9208569"/>
              <a:gd name="connsiteY1" fmla="*/ 0 h 5608716"/>
              <a:gd name="connsiteX2" fmla="*/ 9165015 w 9208569"/>
              <a:gd name="connsiteY2" fmla="*/ 5608716 h 5608716"/>
              <a:gd name="connsiteX3" fmla="*/ 5229030 w 9208569"/>
              <a:gd name="connsiteY3" fmla="*/ 5608716 h 5608716"/>
              <a:gd name="connsiteX4" fmla="*/ 5216866 w 9208569"/>
              <a:gd name="connsiteY4" fmla="*/ 5488052 h 5608716"/>
              <a:gd name="connsiteX5" fmla="*/ 4593396 w 9208569"/>
              <a:gd name="connsiteY5" fmla="*/ 4979909 h 5608716"/>
              <a:gd name="connsiteX6" fmla="*/ 3969927 w 9208569"/>
              <a:gd name="connsiteY6" fmla="*/ 5488052 h 5608716"/>
              <a:gd name="connsiteX7" fmla="*/ 3957763 w 9208569"/>
              <a:gd name="connsiteY7" fmla="*/ 5608716 h 5608716"/>
              <a:gd name="connsiteX8" fmla="*/ 0 w 9208569"/>
              <a:gd name="connsiteY8" fmla="*/ 5608716 h 5608716"/>
              <a:gd name="connsiteX9" fmla="*/ 10888 w 9208569"/>
              <a:gd name="connsiteY9" fmla="*/ 435429 h 5608716"/>
              <a:gd name="connsiteX0" fmla="*/ 0 w 9215103"/>
              <a:gd name="connsiteY0" fmla="*/ 444138 h 5608716"/>
              <a:gd name="connsiteX1" fmla="*/ 9215103 w 9215103"/>
              <a:gd name="connsiteY1" fmla="*/ 0 h 5608716"/>
              <a:gd name="connsiteX2" fmla="*/ 9171549 w 9215103"/>
              <a:gd name="connsiteY2" fmla="*/ 5608716 h 5608716"/>
              <a:gd name="connsiteX3" fmla="*/ 5235564 w 9215103"/>
              <a:gd name="connsiteY3" fmla="*/ 5608716 h 5608716"/>
              <a:gd name="connsiteX4" fmla="*/ 5223400 w 9215103"/>
              <a:gd name="connsiteY4" fmla="*/ 5488052 h 5608716"/>
              <a:gd name="connsiteX5" fmla="*/ 4599930 w 9215103"/>
              <a:gd name="connsiteY5" fmla="*/ 4979909 h 5608716"/>
              <a:gd name="connsiteX6" fmla="*/ 3976461 w 9215103"/>
              <a:gd name="connsiteY6" fmla="*/ 5488052 h 5608716"/>
              <a:gd name="connsiteX7" fmla="*/ 3964297 w 9215103"/>
              <a:gd name="connsiteY7" fmla="*/ 5608716 h 5608716"/>
              <a:gd name="connsiteX8" fmla="*/ 6534 w 9215103"/>
              <a:gd name="connsiteY8" fmla="*/ 5608716 h 5608716"/>
              <a:gd name="connsiteX9" fmla="*/ 0 w 9215103"/>
              <a:gd name="connsiteY9" fmla="*/ 444138 h 5608716"/>
              <a:gd name="connsiteX0" fmla="*/ 0 w 9206393"/>
              <a:gd name="connsiteY0" fmla="*/ 0 h 5164578"/>
              <a:gd name="connsiteX1" fmla="*/ 9206393 w 9206393"/>
              <a:gd name="connsiteY1" fmla="*/ 8708 h 5164578"/>
              <a:gd name="connsiteX2" fmla="*/ 9171549 w 9206393"/>
              <a:gd name="connsiteY2" fmla="*/ 5164578 h 5164578"/>
              <a:gd name="connsiteX3" fmla="*/ 5235564 w 9206393"/>
              <a:gd name="connsiteY3" fmla="*/ 5164578 h 5164578"/>
              <a:gd name="connsiteX4" fmla="*/ 5223400 w 9206393"/>
              <a:gd name="connsiteY4" fmla="*/ 5043914 h 5164578"/>
              <a:gd name="connsiteX5" fmla="*/ 4599930 w 9206393"/>
              <a:gd name="connsiteY5" fmla="*/ 4535771 h 5164578"/>
              <a:gd name="connsiteX6" fmla="*/ 3976461 w 9206393"/>
              <a:gd name="connsiteY6" fmla="*/ 5043914 h 5164578"/>
              <a:gd name="connsiteX7" fmla="*/ 3964297 w 9206393"/>
              <a:gd name="connsiteY7" fmla="*/ 5164578 h 5164578"/>
              <a:gd name="connsiteX8" fmla="*/ 6534 w 9206393"/>
              <a:gd name="connsiteY8" fmla="*/ 5164578 h 5164578"/>
              <a:gd name="connsiteX9" fmla="*/ 0 w 9206393"/>
              <a:gd name="connsiteY9" fmla="*/ 0 h 5164578"/>
              <a:gd name="connsiteX0" fmla="*/ 0 w 9197682"/>
              <a:gd name="connsiteY0" fmla="*/ 17418 h 5181996"/>
              <a:gd name="connsiteX1" fmla="*/ 9197682 w 9197682"/>
              <a:gd name="connsiteY1" fmla="*/ 0 h 5181996"/>
              <a:gd name="connsiteX2" fmla="*/ 9171549 w 9197682"/>
              <a:gd name="connsiteY2" fmla="*/ 5181996 h 5181996"/>
              <a:gd name="connsiteX3" fmla="*/ 5235564 w 9197682"/>
              <a:gd name="connsiteY3" fmla="*/ 5181996 h 5181996"/>
              <a:gd name="connsiteX4" fmla="*/ 5223400 w 9197682"/>
              <a:gd name="connsiteY4" fmla="*/ 5061332 h 5181996"/>
              <a:gd name="connsiteX5" fmla="*/ 4599930 w 9197682"/>
              <a:gd name="connsiteY5" fmla="*/ 4553189 h 5181996"/>
              <a:gd name="connsiteX6" fmla="*/ 3976461 w 9197682"/>
              <a:gd name="connsiteY6" fmla="*/ 5061332 h 5181996"/>
              <a:gd name="connsiteX7" fmla="*/ 3964297 w 9197682"/>
              <a:gd name="connsiteY7" fmla="*/ 5181996 h 5181996"/>
              <a:gd name="connsiteX8" fmla="*/ 6534 w 9197682"/>
              <a:gd name="connsiteY8" fmla="*/ 5181996 h 5181996"/>
              <a:gd name="connsiteX9" fmla="*/ 0 w 9197682"/>
              <a:gd name="connsiteY9" fmla="*/ 17418 h 5181996"/>
              <a:gd name="connsiteX0" fmla="*/ 10887 w 9191148"/>
              <a:gd name="connsiteY0" fmla="*/ 34835 h 5181996"/>
              <a:gd name="connsiteX1" fmla="*/ 9191148 w 9191148"/>
              <a:gd name="connsiteY1" fmla="*/ 0 h 5181996"/>
              <a:gd name="connsiteX2" fmla="*/ 9165015 w 9191148"/>
              <a:gd name="connsiteY2" fmla="*/ 5181996 h 5181996"/>
              <a:gd name="connsiteX3" fmla="*/ 5229030 w 9191148"/>
              <a:gd name="connsiteY3" fmla="*/ 5181996 h 5181996"/>
              <a:gd name="connsiteX4" fmla="*/ 5216866 w 9191148"/>
              <a:gd name="connsiteY4" fmla="*/ 5061332 h 5181996"/>
              <a:gd name="connsiteX5" fmla="*/ 4593396 w 9191148"/>
              <a:gd name="connsiteY5" fmla="*/ 4553189 h 5181996"/>
              <a:gd name="connsiteX6" fmla="*/ 3969927 w 9191148"/>
              <a:gd name="connsiteY6" fmla="*/ 5061332 h 5181996"/>
              <a:gd name="connsiteX7" fmla="*/ 3957763 w 9191148"/>
              <a:gd name="connsiteY7" fmla="*/ 5181996 h 5181996"/>
              <a:gd name="connsiteX8" fmla="*/ 0 w 9191148"/>
              <a:gd name="connsiteY8" fmla="*/ 5181996 h 5181996"/>
              <a:gd name="connsiteX9" fmla="*/ 10887 w 9191148"/>
              <a:gd name="connsiteY9" fmla="*/ 34835 h 5181996"/>
              <a:gd name="connsiteX0" fmla="*/ 2177 w 9182438"/>
              <a:gd name="connsiteY0" fmla="*/ 34835 h 5181996"/>
              <a:gd name="connsiteX1" fmla="*/ 9182438 w 9182438"/>
              <a:gd name="connsiteY1" fmla="*/ 0 h 5181996"/>
              <a:gd name="connsiteX2" fmla="*/ 9156305 w 9182438"/>
              <a:gd name="connsiteY2" fmla="*/ 5181996 h 5181996"/>
              <a:gd name="connsiteX3" fmla="*/ 5220320 w 9182438"/>
              <a:gd name="connsiteY3" fmla="*/ 5181996 h 5181996"/>
              <a:gd name="connsiteX4" fmla="*/ 5208156 w 9182438"/>
              <a:gd name="connsiteY4" fmla="*/ 5061332 h 5181996"/>
              <a:gd name="connsiteX5" fmla="*/ 4584686 w 9182438"/>
              <a:gd name="connsiteY5" fmla="*/ 4553189 h 5181996"/>
              <a:gd name="connsiteX6" fmla="*/ 3961217 w 9182438"/>
              <a:gd name="connsiteY6" fmla="*/ 5061332 h 5181996"/>
              <a:gd name="connsiteX7" fmla="*/ 3949053 w 9182438"/>
              <a:gd name="connsiteY7" fmla="*/ 5181996 h 5181996"/>
              <a:gd name="connsiteX8" fmla="*/ 0 w 9182438"/>
              <a:gd name="connsiteY8" fmla="*/ 5173288 h 5181996"/>
              <a:gd name="connsiteX9" fmla="*/ 2177 w 9182438"/>
              <a:gd name="connsiteY9" fmla="*/ 34835 h 5181996"/>
              <a:gd name="connsiteX0" fmla="*/ 2177 w 9182438"/>
              <a:gd name="connsiteY0" fmla="*/ 1 h 5147162"/>
              <a:gd name="connsiteX1" fmla="*/ 9182438 w 9182438"/>
              <a:gd name="connsiteY1" fmla="*/ 0 h 5147162"/>
              <a:gd name="connsiteX2" fmla="*/ 9156305 w 9182438"/>
              <a:gd name="connsiteY2" fmla="*/ 5147162 h 5147162"/>
              <a:gd name="connsiteX3" fmla="*/ 5220320 w 9182438"/>
              <a:gd name="connsiteY3" fmla="*/ 5147162 h 5147162"/>
              <a:gd name="connsiteX4" fmla="*/ 5208156 w 9182438"/>
              <a:gd name="connsiteY4" fmla="*/ 5026498 h 5147162"/>
              <a:gd name="connsiteX5" fmla="*/ 4584686 w 9182438"/>
              <a:gd name="connsiteY5" fmla="*/ 4518355 h 5147162"/>
              <a:gd name="connsiteX6" fmla="*/ 3961217 w 9182438"/>
              <a:gd name="connsiteY6" fmla="*/ 5026498 h 5147162"/>
              <a:gd name="connsiteX7" fmla="*/ 3949053 w 9182438"/>
              <a:gd name="connsiteY7" fmla="*/ 5147162 h 5147162"/>
              <a:gd name="connsiteX8" fmla="*/ 0 w 9182438"/>
              <a:gd name="connsiteY8" fmla="*/ 5138454 h 5147162"/>
              <a:gd name="connsiteX9" fmla="*/ 2177 w 9182438"/>
              <a:gd name="connsiteY9" fmla="*/ 1 h 5147162"/>
              <a:gd name="connsiteX0" fmla="*/ 2177 w 9165017"/>
              <a:gd name="connsiteY0" fmla="*/ 1 h 5147162"/>
              <a:gd name="connsiteX1" fmla="*/ 9165017 w 9165017"/>
              <a:gd name="connsiteY1" fmla="*/ 0 h 5147162"/>
              <a:gd name="connsiteX2" fmla="*/ 9156305 w 9165017"/>
              <a:gd name="connsiteY2" fmla="*/ 5147162 h 5147162"/>
              <a:gd name="connsiteX3" fmla="*/ 5220320 w 9165017"/>
              <a:gd name="connsiteY3" fmla="*/ 5147162 h 5147162"/>
              <a:gd name="connsiteX4" fmla="*/ 5208156 w 9165017"/>
              <a:gd name="connsiteY4" fmla="*/ 5026498 h 5147162"/>
              <a:gd name="connsiteX5" fmla="*/ 4584686 w 9165017"/>
              <a:gd name="connsiteY5" fmla="*/ 4518355 h 5147162"/>
              <a:gd name="connsiteX6" fmla="*/ 3961217 w 9165017"/>
              <a:gd name="connsiteY6" fmla="*/ 5026498 h 5147162"/>
              <a:gd name="connsiteX7" fmla="*/ 3949053 w 9165017"/>
              <a:gd name="connsiteY7" fmla="*/ 5147162 h 5147162"/>
              <a:gd name="connsiteX8" fmla="*/ 0 w 9165017"/>
              <a:gd name="connsiteY8" fmla="*/ 5138454 h 5147162"/>
              <a:gd name="connsiteX9" fmla="*/ 2177 w 9165017"/>
              <a:gd name="connsiteY9" fmla="*/ 1 h 51471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65017" h="5147162">
                <a:moveTo>
                  <a:pt x="2177" y="1"/>
                </a:moveTo>
                <a:lnTo>
                  <a:pt x="9165017" y="0"/>
                </a:lnTo>
                <a:lnTo>
                  <a:pt x="9156305" y="5147162"/>
                </a:lnTo>
                <a:lnTo>
                  <a:pt x="5220320" y="5147162"/>
                </a:lnTo>
                <a:lnTo>
                  <a:pt x="5208156" y="5026498"/>
                </a:lnTo>
                <a:cubicBezTo>
                  <a:pt x="5148814" y="4736502"/>
                  <a:pt x="4892225" y="4518355"/>
                  <a:pt x="4584686" y="4518355"/>
                </a:cubicBezTo>
                <a:cubicBezTo>
                  <a:pt x="4277148" y="4518355"/>
                  <a:pt x="4020559" y="4736502"/>
                  <a:pt x="3961217" y="5026498"/>
                </a:cubicBezTo>
                <a:lnTo>
                  <a:pt x="3949053" y="5147162"/>
                </a:lnTo>
                <a:lnTo>
                  <a:pt x="0" y="5138454"/>
                </a:lnTo>
                <a:cubicBezTo>
                  <a:pt x="0" y="3265253"/>
                  <a:pt x="2177" y="1873202"/>
                  <a:pt x="2177" y="1"/>
                </a:cubicBez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ctr"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636145" y="5449078"/>
            <a:ext cx="7886700" cy="712237"/>
          </a:xfrm>
        </p:spPr>
        <p:txBody>
          <a:bodyPr>
            <a:normAutofit/>
          </a:bodyPr>
          <a:lstStyle>
            <a:lvl1pPr algn="ctr"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152411" y="4695058"/>
            <a:ext cx="863721" cy="752114"/>
          </a:xfrm>
        </p:spPr>
        <p:txBody>
          <a:bodyPr anchor="ctr">
            <a:normAutofit/>
          </a:bodyPr>
          <a:lstStyle>
            <a:lvl1pPr marL="0" indent="0" algn="ctr">
              <a:lnSpc>
                <a:spcPct val="70000"/>
              </a:lnSpc>
              <a:buNone/>
              <a:defRPr sz="800" b="1" i="0" cap="all" spc="225" baseline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CLICK</a:t>
            </a:r>
          </a:p>
          <a:p>
            <a:r>
              <a:rPr lang="en-US" dirty="0"/>
              <a:t>TO EDIT</a:t>
            </a:r>
          </a:p>
        </p:txBody>
      </p:sp>
      <p:sp>
        <p:nvSpPr>
          <p:cNvPr id="11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234928" y="6158706"/>
            <a:ext cx="8686800" cy="510109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200" b="0" i="0" spc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and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594" y="228805"/>
            <a:ext cx="8598310" cy="893534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7594" y="1463185"/>
            <a:ext cx="4280720" cy="474588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57213" indent="-214313">
              <a:lnSpc>
                <a:spcPct val="10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00113" indent="-214313">
              <a:lnSpc>
                <a:spcPct val="10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243013" indent="-214313">
              <a:lnSpc>
                <a:spcPct val="10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585913" indent="-214313">
              <a:lnSpc>
                <a:spcPct val="10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94" y="6623670"/>
            <a:ext cx="8403336" cy="8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386300" y="1283109"/>
            <a:ext cx="6400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87593" y="1283109"/>
            <a:ext cx="8599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hart Placeholder 15"/>
          <p:cNvSpPr>
            <a:spLocks noGrp="1"/>
          </p:cNvSpPr>
          <p:nvPr>
            <p:ph type="chart" sz="quarter" idx="14"/>
          </p:nvPr>
        </p:nvSpPr>
        <p:spPr>
          <a:xfrm>
            <a:off x="4911213" y="1445342"/>
            <a:ext cx="3970850" cy="4793226"/>
          </a:xfrm>
        </p:spPr>
        <p:txBody>
          <a:bodyPr anchor="ctr"/>
          <a:lstStyle>
            <a:lvl1pPr marL="0" indent="0" algn="ctr">
              <a:buNone/>
              <a:defRPr b="0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/>
          <p:cNvSpPr txBox="1">
            <a:spLocks/>
          </p:cNvSpPr>
          <p:nvPr userDrawn="1"/>
        </p:nvSpPr>
        <p:spPr>
          <a:xfrm>
            <a:off x="8635180" y="6560075"/>
            <a:ext cx="316447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b="1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D62275-A945-5F43-BB60-19F5DE854C5B}" type="slidenum">
              <a:rPr lang="en-US" sz="700" smtClean="0">
                <a:latin typeface="Century Gothic" charset="0"/>
                <a:ea typeface="Century Gothic" charset="0"/>
                <a:cs typeface="Century Gothic" charset="0"/>
              </a:rPr>
              <a:pPr/>
              <a:t>‹#›</a:t>
            </a:fld>
            <a:endParaRPr lang="en-US" sz="7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090241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Data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594" y="228805"/>
            <a:ext cx="8598310" cy="893534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87594" y="1463185"/>
            <a:ext cx="8595149" cy="6268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2197" indent="-89297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776288" indent="-90488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120379" indent="-91679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457325" indent="-85725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94" y="6623670"/>
            <a:ext cx="8403336" cy="8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386300" y="1283109"/>
            <a:ext cx="6400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87593" y="1283109"/>
            <a:ext cx="8599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>
            <a:spLocks noChangeAspect="1"/>
          </p:cNvSpPr>
          <p:nvPr userDrawn="1"/>
        </p:nvSpPr>
        <p:spPr>
          <a:xfrm>
            <a:off x="581486" y="2884714"/>
            <a:ext cx="1463040" cy="1463040"/>
          </a:xfrm>
          <a:prstGeom prst="ellipse">
            <a:avLst/>
          </a:prstGeom>
          <a:solidFill>
            <a:srgbClr val="E1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2" name="Text Placeholder 34"/>
          <p:cNvSpPr>
            <a:spLocks noGrp="1"/>
          </p:cNvSpPr>
          <p:nvPr>
            <p:ph type="body" sz="quarter" idx="16" hasCustomPrompt="1"/>
          </p:nvPr>
        </p:nvSpPr>
        <p:spPr>
          <a:xfrm>
            <a:off x="697596" y="3267778"/>
            <a:ext cx="1230820" cy="69691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800" b="1" i="0" cap="all" spc="225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</a:t>
            </a:r>
          </a:p>
          <a:p>
            <a:pPr lvl="0"/>
            <a:r>
              <a:rPr lang="en-US" dirty="0"/>
              <a:t> EDIT MASTER 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595471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18"/>
          </p:nvPr>
        </p:nvSpPr>
        <p:spPr>
          <a:xfrm>
            <a:off x="2790764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5" name="Content Placeholder 2"/>
          <p:cNvSpPr>
            <a:spLocks noGrp="1"/>
          </p:cNvSpPr>
          <p:nvPr>
            <p:ph idx="19"/>
          </p:nvPr>
        </p:nvSpPr>
        <p:spPr>
          <a:xfrm>
            <a:off x="5012077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0"/>
          </p:nvPr>
        </p:nvSpPr>
        <p:spPr>
          <a:xfrm>
            <a:off x="7223427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Oval 16"/>
          <p:cNvSpPr>
            <a:spLocks noChangeAspect="1"/>
          </p:cNvSpPr>
          <p:nvPr userDrawn="1"/>
        </p:nvSpPr>
        <p:spPr>
          <a:xfrm>
            <a:off x="2776779" y="2880359"/>
            <a:ext cx="1463040" cy="1463040"/>
          </a:xfrm>
          <a:prstGeom prst="ellipse">
            <a:avLst/>
          </a:prstGeom>
          <a:solidFill>
            <a:srgbClr val="E1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18" name="Text Placeholder 34"/>
          <p:cNvSpPr>
            <a:spLocks noGrp="1"/>
          </p:cNvSpPr>
          <p:nvPr>
            <p:ph type="body" sz="quarter" idx="21" hasCustomPrompt="1"/>
          </p:nvPr>
        </p:nvSpPr>
        <p:spPr>
          <a:xfrm>
            <a:off x="2892889" y="3263423"/>
            <a:ext cx="1230820" cy="69691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800" b="1" i="0" cap="all" spc="225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</a:t>
            </a:r>
          </a:p>
          <a:p>
            <a:pPr lvl="0"/>
            <a:r>
              <a:rPr lang="en-US" dirty="0"/>
              <a:t> EDIT MASTER 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19" name="Oval 18"/>
          <p:cNvSpPr>
            <a:spLocks noChangeAspect="1"/>
          </p:cNvSpPr>
          <p:nvPr userDrawn="1"/>
        </p:nvSpPr>
        <p:spPr>
          <a:xfrm>
            <a:off x="4998092" y="2915194"/>
            <a:ext cx="1463040" cy="1463040"/>
          </a:xfrm>
          <a:prstGeom prst="ellipse">
            <a:avLst/>
          </a:prstGeom>
          <a:solidFill>
            <a:srgbClr val="E1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0" name="Text Placeholder 34"/>
          <p:cNvSpPr>
            <a:spLocks noGrp="1"/>
          </p:cNvSpPr>
          <p:nvPr>
            <p:ph type="body" sz="quarter" idx="22" hasCustomPrompt="1"/>
          </p:nvPr>
        </p:nvSpPr>
        <p:spPr>
          <a:xfrm>
            <a:off x="5114202" y="3298258"/>
            <a:ext cx="1230820" cy="69691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800" b="1" i="0" cap="all" spc="225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</a:t>
            </a:r>
          </a:p>
          <a:p>
            <a:pPr lvl="0"/>
            <a:r>
              <a:rPr lang="en-US" dirty="0"/>
              <a:t> EDIT MASTER 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21" name="Oval 20"/>
          <p:cNvSpPr>
            <a:spLocks noChangeAspect="1"/>
          </p:cNvSpPr>
          <p:nvPr userDrawn="1"/>
        </p:nvSpPr>
        <p:spPr>
          <a:xfrm>
            <a:off x="7209442" y="2889069"/>
            <a:ext cx="1463040" cy="1463040"/>
          </a:xfrm>
          <a:prstGeom prst="ellipse">
            <a:avLst/>
          </a:prstGeom>
          <a:solidFill>
            <a:srgbClr val="E1E1D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sp>
        <p:nvSpPr>
          <p:cNvPr id="22" name="Text Placeholder 34"/>
          <p:cNvSpPr>
            <a:spLocks noGrp="1"/>
          </p:cNvSpPr>
          <p:nvPr>
            <p:ph type="body" sz="quarter" idx="23" hasCustomPrompt="1"/>
          </p:nvPr>
        </p:nvSpPr>
        <p:spPr>
          <a:xfrm>
            <a:off x="7325552" y="3272133"/>
            <a:ext cx="1230820" cy="696912"/>
          </a:xfrm>
        </p:spPr>
        <p:txBody>
          <a:bodyPr anchor="ctr">
            <a:noAutofit/>
          </a:bodyPr>
          <a:lstStyle>
            <a:lvl1pPr marL="0" indent="0" algn="ctr">
              <a:lnSpc>
                <a:spcPct val="70000"/>
              </a:lnSpc>
              <a:buFontTx/>
              <a:buNone/>
              <a:defRPr sz="800" b="1" i="0" cap="all" spc="225" baseline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 algn="ctr">
              <a:buFontTx/>
              <a:buNone/>
              <a:defRPr sz="675" b="1" i="0" spc="225"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</a:t>
            </a:r>
          </a:p>
          <a:p>
            <a:pPr lvl="0"/>
            <a:r>
              <a:rPr lang="en-US" dirty="0"/>
              <a:t> EDIT MASTER </a:t>
            </a:r>
          </a:p>
          <a:p>
            <a:pPr lvl="0"/>
            <a:r>
              <a:rPr lang="en-US" dirty="0"/>
              <a:t>TEXT STYLES</a:t>
            </a:r>
          </a:p>
        </p:txBody>
      </p:sp>
      <p:sp>
        <p:nvSpPr>
          <p:cNvPr id="23" name="Slide Number Placeholder 5"/>
          <p:cNvSpPr txBox="1">
            <a:spLocks/>
          </p:cNvSpPr>
          <p:nvPr userDrawn="1"/>
        </p:nvSpPr>
        <p:spPr>
          <a:xfrm>
            <a:off x="8635180" y="6560075"/>
            <a:ext cx="316447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b="1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D62275-A945-5F43-BB60-19F5DE854C5B}" type="slidenum">
              <a:rPr lang="en-US" sz="700" smtClean="0">
                <a:latin typeface="Century Gothic" charset="0"/>
                <a:ea typeface="Century Gothic" charset="0"/>
                <a:cs typeface="Century Gothic" charset="0"/>
              </a:rPr>
              <a:pPr/>
              <a:t>‹#›</a:t>
            </a:fld>
            <a:endParaRPr lang="en-US" sz="7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43892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 S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23"/>
          <p:cNvSpPr>
            <a:spLocks noGrp="1"/>
          </p:cNvSpPr>
          <p:nvPr>
            <p:ph type="pic" sz="quarter" idx="24"/>
          </p:nvPr>
        </p:nvSpPr>
        <p:spPr>
          <a:xfrm>
            <a:off x="583970" y="2889844"/>
            <a:ext cx="1463040" cy="146304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7" name="Picture Placeholder 23"/>
          <p:cNvSpPr>
            <a:spLocks noGrp="1"/>
          </p:cNvSpPr>
          <p:nvPr>
            <p:ph type="pic" sz="quarter" idx="25"/>
          </p:nvPr>
        </p:nvSpPr>
        <p:spPr>
          <a:xfrm>
            <a:off x="2774490" y="2889844"/>
            <a:ext cx="1463040" cy="146304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8" name="Picture Placeholder 23"/>
          <p:cNvSpPr>
            <a:spLocks noGrp="1"/>
          </p:cNvSpPr>
          <p:nvPr>
            <p:ph type="pic" sz="quarter" idx="26"/>
          </p:nvPr>
        </p:nvSpPr>
        <p:spPr>
          <a:xfrm>
            <a:off x="4988880" y="2889844"/>
            <a:ext cx="1463040" cy="146304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9" name="Picture Placeholder 23"/>
          <p:cNvSpPr>
            <a:spLocks noGrp="1"/>
          </p:cNvSpPr>
          <p:nvPr>
            <p:ph type="pic" sz="quarter" idx="27"/>
          </p:nvPr>
        </p:nvSpPr>
        <p:spPr>
          <a:xfrm>
            <a:off x="7192254" y="2889844"/>
            <a:ext cx="1463040" cy="1463040"/>
          </a:xfrm>
          <a:prstGeom prst="ellipse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000"/>
            </a:lvl1pPr>
          </a:lstStyle>
          <a:p>
            <a:endParaRPr lang="en-US" dirty="0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287594" y="228805"/>
            <a:ext cx="8598310" cy="893534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287594" y="1463185"/>
            <a:ext cx="8595149" cy="626873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32197" indent="-89297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776288" indent="-90488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120379" indent="-91679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457325" indent="-85725">
              <a:buClr>
                <a:srgbClr val="E1E1DE"/>
              </a:buClr>
              <a:buSzPct val="150000"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94" y="6623670"/>
            <a:ext cx="8403336" cy="8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" name="Straight Connector 12"/>
          <p:cNvCxnSpPr/>
          <p:nvPr userDrawn="1"/>
        </p:nvCxnSpPr>
        <p:spPr>
          <a:xfrm>
            <a:off x="386300" y="1283109"/>
            <a:ext cx="6400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287593" y="1283109"/>
            <a:ext cx="8599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ontent Placeholder 2"/>
          <p:cNvSpPr>
            <a:spLocks noGrp="1"/>
          </p:cNvSpPr>
          <p:nvPr>
            <p:ph idx="17"/>
          </p:nvPr>
        </p:nvSpPr>
        <p:spPr>
          <a:xfrm>
            <a:off x="595471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18"/>
          </p:nvPr>
        </p:nvSpPr>
        <p:spPr>
          <a:xfrm>
            <a:off x="2790764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Content Placeholder 2"/>
          <p:cNvSpPr>
            <a:spLocks noGrp="1"/>
          </p:cNvSpPr>
          <p:nvPr>
            <p:ph idx="19"/>
          </p:nvPr>
        </p:nvSpPr>
        <p:spPr>
          <a:xfrm>
            <a:off x="5012077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8" name="Content Placeholder 2"/>
          <p:cNvSpPr>
            <a:spLocks noGrp="1"/>
          </p:cNvSpPr>
          <p:nvPr>
            <p:ph idx="20"/>
          </p:nvPr>
        </p:nvSpPr>
        <p:spPr>
          <a:xfrm>
            <a:off x="7223427" y="4854964"/>
            <a:ext cx="1435070" cy="103420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Clr>
                <a:srgbClr val="E1E1DE"/>
              </a:buClr>
              <a:buSzPct val="150000"/>
              <a:buFontTx/>
              <a:buNone/>
              <a:tabLst/>
              <a:defRPr sz="10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Clr>
                <a:srgbClr val="E1E1DE"/>
              </a:buClr>
              <a:buSzPct val="150000"/>
              <a:buFontTx/>
              <a:buNone/>
              <a:tabLst/>
              <a:defRPr sz="105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9" name="Slide Number Placeholder 5"/>
          <p:cNvSpPr txBox="1">
            <a:spLocks/>
          </p:cNvSpPr>
          <p:nvPr userDrawn="1"/>
        </p:nvSpPr>
        <p:spPr>
          <a:xfrm>
            <a:off x="8635180" y="6560075"/>
            <a:ext cx="316447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b="1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D62275-A945-5F43-BB60-19F5DE854C5B}" type="slidenum">
              <a:rPr lang="en-US" sz="700" smtClean="0">
                <a:latin typeface="Century Gothic" charset="0"/>
                <a:ea typeface="Century Gothic" charset="0"/>
                <a:cs typeface="Century Gothic" charset="0"/>
              </a:rPr>
              <a:pPr/>
              <a:t>‹#›</a:t>
            </a:fld>
            <a:endParaRPr lang="en-US" sz="70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110645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287594" y="228805"/>
            <a:ext cx="8598310" cy="893534"/>
          </a:xfrm>
        </p:spPr>
        <p:txBody>
          <a:bodyPr>
            <a:normAutofit/>
          </a:bodyPr>
          <a:lstStyle>
            <a:lvl1pPr>
              <a:defRPr sz="2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Click to edit Master </a:t>
            </a:r>
            <a:br>
              <a:rPr lang="en-US" dirty="0"/>
            </a:br>
            <a:r>
              <a:rPr lang="en-US" dirty="0"/>
              <a:t>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819949" y="2318592"/>
            <a:ext cx="4051677" cy="3389035"/>
          </a:xfrm>
        </p:spPr>
        <p:txBody>
          <a:bodyPr>
            <a:normAutofit/>
          </a:bodyPr>
          <a:lstStyle>
            <a:lvl1pPr marL="2286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579438" indent="-236538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9144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265238" indent="-236538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600200" indent="-228600">
              <a:lnSpc>
                <a:spcPct val="120000"/>
              </a:lnSpc>
              <a:buClr>
                <a:srgbClr val="E1E1DE"/>
              </a:buClr>
              <a:buSzPct val="100000"/>
              <a:buFont typeface="Century Gothic" panose="020B0502020202020204" pitchFamily="34" charset="0"/>
              <a:buChar char="●"/>
              <a:tabLst/>
              <a:defRPr sz="1400" b="0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594" y="6623670"/>
            <a:ext cx="8403336" cy="8084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" name="Straight Connector 8"/>
          <p:cNvCxnSpPr/>
          <p:nvPr userDrawn="1"/>
        </p:nvCxnSpPr>
        <p:spPr>
          <a:xfrm>
            <a:off x="386300" y="1283109"/>
            <a:ext cx="64008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8"/>
          <p:cNvSpPr>
            <a:spLocks noGrp="1"/>
          </p:cNvSpPr>
          <p:nvPr>
            <p:ph type="body" sz="quarter" idx="13"/>
          </p:nvPr>
        </p:nvSpPr>
        <p:spPr>
          <a:xfrm>
            <a:off x="4818106" y="1484722"/>
            <a:ext cx="4064638" cy="599716"/>
          </a:xfrm>
        </p:spPr>
        <p:txBody>
          <a:bodyPr anchor="ctr">
            <a:noAutofit/>
          </a:bodyPr>
          <a:lstStyle>
            <a:lvl1pPr marL="0" indent="0">
              <a:buNone/>
              <a:defRPr sz="1400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3429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2pPr>
            <a:lvl3pPr marL="6858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3pPr>
            <a:lvl4pPr marL="10287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4pPr>
            <a:lvl5pPr marL="1371600" indent="0">
              <a:buNone/>
              <a:defRPr sz="1125" b="1" i="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Picture Placeholder 13"/>
          <p:cNvSpPr>
            <a:spLocks noGrp="1"/>
          </p:cNvSpPr>
          <p:nvPr>
            <p:ph type="pic" sz="quarter" idx="14"/>
          </p:nvPr>
        </p:nvSpPr>
        <p:spPr>
          <a:xfrm>
            <a:off x="287096" y="1285164"/>
            <a:ext cx="4293613" cy="5057775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 b="1" i="0"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endParaRPr lang="en-US" dirty="0"/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287593" y="1283109"/>
            <a:ext cx="859923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Slide Number Placeholder 5"/>
          <p:cNvSpPr txBox="1">
            <a:spLocks/>
          </p:cNvSpPr>
          <p:nvPr userDrawn="1"/>
        </p:nvSpPr>
        <p:spPr>
          <a:xfrm>
            <a:off x="8635180" y="6553200"/>
            <a:ext cx="316447" cy="3048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ctr" defTabSz="914400" rtl="0" eaLnBrk="1" latinLnBrk="0" hangingPunct="1">
              <a:defRPr sz="900" b="1" i="0" kern="1200">
                <a:solidFill>
                  <a:schemeClr val="accent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DD62275-A945-5F43-BB60-19F5DE854C5B}" type="slidenum">
              <a:rPr lang="en-US" sz="675" b="0" i="0" smtClean="0">
                <a:latin typeface="Century Gothic" charset="0"/>
                <a:ea typeface="Century Gothic" charset="0"/>
                <a:cs typeface="Century Gothic" charset="0"/>
              </a:rPr>
              <a:pPr/>
              <a:t>‹#›</a:t>
            </a:fld>
            <a:endParaRPr lang="en-US" sz="675" b="0" i="0" dirty="0">
              <a:latin typeface="Century Gothic" charset="0"/>
              <a:ea typeface="Century Gothic" charset="0"/>
              <a:cs typeface="Century Gothi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977268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65957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grou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5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400" b="1" i="0">
                <a:solidFill>
                  <a:schemeClr val="tx1"/>
                </a:solidFill>
                <a:latin typeface="Century Gothic" charset="0"/>
                <a:ea typeface="Century Gothic" charset="0"/>
                <a:cs typeface="Century Gothic" charset="0"/>
              </a:defRPr>
            </a:lvl1pPr>
          </a:lstStyle>
          <a:p>
            <a:r>
              <a:rPr lang="en-US" dirty="0"/>
              <a:t>Background Photo</a:t>
            </a:r>
          </a:p>
        </p:txBody>
      </p:sp>
    </p:spTree>
    <p:extLst>
      <p:ext uri="{BB962C8B-B14F-4D97-AF65-F5344CB8AC3E}">
        <p14:creationId xmlns:p14="http://schemas.microsoft.com/office/powerpoint/2010/main" val="197593903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6"/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9144000" cy="6858000"/>
          </a:xfrm>
        </p:spPr>
        <p:txBody>
          <a:bodyPr anchor="ctr">
            <a:normAutofit/>
          </a:bodyPr>
          <a:lstStyle>
            <a:lvl1pPr marL="0" indent="0" algn="ctr">
              <a:buFontTx/>
              <a:buNone/>
              <a:defRPr sz="24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85336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Legal - Hero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259341" y="6220323"/>
            <a:ext cx="6641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solidFill>
                  <a:srgbClr val="FFFFFF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© 2017 Massachusetts Mutual Life Insurance Company (MassMutual), Springfield, MA 01111-0001. </a:t>
            </a:r>
          </a:p>
          <a:p>
            <a:pPr algn="ctr"/>
            <a:r>
              <a:rPr lang="en-US" sz="1000" b="0" i="0" dirty="0">
                <a:solidFill>
                  <a:srgbClr val="FFFFFF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All rights reserved. www.massmutual.com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1458" y="3192280"/>
            <a:ext cx="4114800" cy="4873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4612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B3BDB9-2F21-CC4E-A7D1-3890CDF10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9F7AE-F430-6743-A111-048F0CB395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89F0B8-B059-8249-8082-2464006302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5330DB-D27D-A741-B1AC-6C3A4CFD8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F65E48-42DC-4942-BC30-7CA0EA01A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24186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with Legal -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1259341" y="6220323"/>
            <a:ext cx="664164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00" b="0" i="0" dirty="0">
                <a:solidFill>
                  <a:schemeClr val="accent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© 2017 Massachusetts Mutual Life Insurance Company (MassMutual), Springfield, MA 01111-0001. </a:t>
            </a:r>
          </a:p>
          <a:p>
            <a:pPr algn="ctr"/>
            <a:r>
              <a:rPr lang="en-US" sz="1000" b="0" i="0" dirty="0">
                <a:solidFill>
                  <a:schemeClr val="accent1"/>
                </a:solidFill>
                <a:effectLst/>
                <a:latin typeface="Century Gothic" charset="0"/>
                <a:ea typeface="Century Gothic" charset="0"/>
                <a:cs typeface="Century Gothic" charset="0"/>
              </a:rPr>
              <a:t>All rights reserved. www.massmutual.com</a:t>
            </a:r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522085" y="3192281"/>
            <a:ext cx="4114800" cy="4873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4431FF-E950-D946-87FB-49EAD846B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0A46E6-9F75-F545-8597-46CE190B61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C9E76AD-AA5A-E54A-ABE3-67C35AC579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5F59A8-309E-8E45-A9B4-0168EB56DD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01F1695-C043-674B-9B05-8DACBC0C0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D7641D-FA11-F249-BAB3-3C5C172C0F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08602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127AAB-8D56-F146-9D1D-6939E2EE4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F2BF41-76ED-F14F-AA80-F00B2E60EB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F526C1-0F5E-E249-94EF-BDD092258E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F5FD0C-A94B-2743-B881-F6A48D16CD7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AA10B4A-4A19-BF43-829A-C4BD0A6279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2263213-07A4-2346-B812-67A41B8C2F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6349DD-EE27-364A-94B9-31AF3D9CAB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C5B9F4-7B5F-AB42-9BE9-5664B61E14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7125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28122-2A17-3648-9326-943C91BA9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185AAD-E1B5-6848-9DD3-7C9DDA5F5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C325BE-2A30-6748-B15B-1CAE46045E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0D3909-7C0A-5844-A448-D244B3520E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070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DF272F-3A25-B845-8D62-BFEDE41973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2993C1-EC50-C040-80F5-9C2C18AACC48}" type="datetimeFigureOut">
              <a:rPr lang="en-US" smtClean="0"/>
              <a:t>8/13/21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4B73D00-28BB-8D41-B569-82EDEDDE89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2E5276-1290-9143-A847-ABF4D195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FEAA0E-E899-194D-8E21-0B159A9A9C2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0467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ABB96A-9B56-214A-84A0-7E703AD13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B6B1C-CD20-4C40-A72B-82AF4916F7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42C47E-0C29-2142-B556-8306922AE8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4A4AA9-219F-5146-B549-32AB6EAA5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BBA8F-5308-BF43-B6F2-D3A9437599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C0ECEE-E775-1A40-B7BB-B9383698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5476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42B937-3F79-1944-84EA-323BCC5A9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DA6662-C070-4C47-80F4-ECA7BBAD7D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9D45DE-BC35-5548-92AD-101737762E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B0DCC1-E5D6-3E4D-8273-CEBE82D09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52E89B-74C4-5A47-9084-0330186F7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3A056A-D78F-8A4A-AC2C-A85DD98A7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81444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56902D-E4AA-904A-A380-438C1DDC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1B7499-56F2-284C-8CC6-17A32BC5E9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F0E92-2FCD-B04E-B95D-81B1932A3A0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pPr/>
              <a:t>8/13/21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03FA3-F003-2141-BFEC-97916E0A60B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104105-6452-7B47-ABC6-3B9144147A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E65042-E359-7A47-B515-A48F97E0071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327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8" r:id="rId20"/>
    <p:sldLayoutId id="2147483669" r:id="rId21"/>
    <p:sldLayoutId id="2147483672" r:id="rId22"/>
    <p:sldLayoutId id="2147483673" r:id="rId23"/>
    <p:sldLayoutId id="2147483674" r:id="rId24"/>
    <p:sldLayoutId id="2147483675" r:id="rId25"/>
    <p:sldLayoutId id="2147483676" r:id="rId26"/>
    <p:sldLayoutId id="2147483677" r:id="rId27"/>
    <p:sldLayoutId id="2147483678" r:id="rId28"/>
    <p:sldLayoutId id="2147483679" r:id="rId29"/>
    <p:sldLayoutId id="2147483671" r:id="rId30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3.tif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6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jpeg"/><Relationship Id="rId5" Type="http://schemas.openxmlformats.org/officeDocument/2006/relationships/image" Target="../media/image6.tiff"/><Relationship Id="rId4" Type="http://schemas.openxmlformats.org/officeDocument/2006/relationships/image" Target="../media/image18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tiff"/><Relationship Id="rId5" Type="http://schemas.openxmlformats.org/officeDocument/2006/relationships/image" Target="../media/image6.tiff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437" y="258537"/>
            <a:ext cx="6378132" cy="1828800"/>
          </a:xfrm>
        </p:spPr>
        <p:txBody>
          <a:bodyPr/>
          <a:lstStyle/>
          <a:p>
            <a:r>
              <a:rPr lang="en-US" dirty="0"/>
              <a:t>LifeScore + AI Pitch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437" y="1461482"/>
            <a:ext cx="4534877" cy="1500187"/>
          </a:xfrm>
        </p:spPr>
        <p:txBody>
          <a:bodyPr>
            <a:normAutofit/>
          </a:bodyPr>
          <a:lstStyle/>
          <a:p>
            <a:r>
              <a:rPr lang="en-US" sz="1600" dirty="0"/>
              <a:t>Team Trellis | EA Hackathon</a:t>
            </a:r>
          </a:p>
        </p:txBody>
      </p:sp>
      <p:pic>
        <p:nvPicPr>
          <p:cNvPr id="1030" name="Picture 6" descr="Image result for massmutual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4570" y="4971683"/>
            <a:ext cx="1379412" cy="1379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7BEB779-CE75-9746-A546-17446BF98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84" y="4965237"/>
            <a:ext cx="1379412" cy="138585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AC495B1-5527-0A44-BE01-5A32ACC30C87}"/>
              </a:ext>
            </a:extLst>
          </p:cNvPr>
          <p:cNvSpPr txBox="1"/>
          <p:nvPr/>
        </p:nvSpPr>
        <p:spPr>
          <a:xfrm>
            <a:off x="686884" y="2651760"/>
            <a:ext cx="3885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Trellis combines the market wisdom of Advisors &amp; the power of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15488346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64" y="255971"/>
            <a:ext cx="8598310" cy="893534"/>
          </a:xfrm>
        </p:spPr>
        <p:txBody>
          <a:bodyPr/>
          <a:lstStyle/>
          <a:p>
            <a:r>
              <a:rPr lang="en-US" dirty="0"/>
              <a:t>Results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76164" y="1266036"/>
            <a:ext cx="8601075" cy="599716"/>
          </a:xfrm>
        </p:spPr>
        <p:txBody>
          <a:bodyPr/>
          <a:lstStyle/>
          <a:p>
            <a:r>
              <a:rPr lang="en-US" sz="1600" dirty="0"/>
              <a:t>Advisor sees results in terms of Alice &amp; MM Products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97E65-3628-CB4E-ADC6-69EB70F0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494" y="1865752"/>
            <a:ext cx="6456106" cy="52916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181AE0B-65C3-2C48-B5B4-792DE43E2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BFB47FA-BA8C-AC4E-92F9-A2FF9FD737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439" y="2240280"/>
            <a:ext cx="6023306" cy="4703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99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9164" y="255971"/>
            <a:ext cx="8598310" cy="893534"/>
          </a:xfrm>
        </p:spPr>
        <p:txBody>
          <a:bodyPr/>
          <a:lstStyle/>
          <a:p>
            <a:r>
              <a:rPr lang="en-US" dirty="0"/>
              <a:t>Q &amp; A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03AEB0-7897-234C-951E-758DD92CEF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2D55B2B-181A-0640-8E5D-B302B8BA1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594" y="2318592"/>
            <a:ext cx="7985407" cy="3389035"/>
          </a:xfrm>
        </p:spPr>
        <p:txBody>
          <a:bodyPr/>
          <a:lstStyle/>
          <a:p>
            <a:r>
              <a:rPr lang="en-US" dirty="0"/>
              <a:t>Questions?</a:t>
            </a:r>
          </a:p>
          <a:p>
            <a:r>
              <a:rPr lang="en-US" dirty="0"/>
              <a:t>Comments?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898E29-1747-8741-BDB4-8F577DB6B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4064142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4874" y="256839"/>
            <a:ext cx="8598310" cy="893534"/>
          </a:xfrm>
        </p:spPr>
        <p:txBody>
          <a:bodyPr/>
          <a:lstStyle/>
          <a:p>
            <a:r>
              <a:rPr lang="en-US" dirty="0"/>
              <a:t>What is Trellis?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DC113-D41F-C74C-8366-F64D7BD7B8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Trellis Mashup is a web crawler that searches public sources for policyowner metadata</a:t>
            </a:r>
          </a:p>
          <a:p>
            <a:r>
              <a:rPr lang="en-US" dirty="0"/>
              <a:t>Trellis AI is a machine learning model trained by public attributes selected by Advisors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Underlying Assumption</a:t>
            </a:r>
          </a:p>
          <a:p>
            <a:r>
              <a:rPr lang="en-US" dirty="0"/>
              <a:t>Financial Advisors can train insurance AI better than data scientists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1600" dirty="0">
                <a:solidFill>
                  <a:schemeClr val="accent1"/>
                </a:solidFill>
              </a:rPr>
              <a:t>Value Proposition</a:t>
            </a: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Highly competitive pricing for insurance offerings</a:t>
            </a:r>
          </a:p>
          <a:p>
            <a:r>
              <a:rPr lang="en-US" dirty="0"/>
              <a:t>Reduced underwriting risk to MassMutual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Trellis is a Machine Learning system for Advisors and Underwriters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6CD1FC-E57E-5E42-9B89-DEB013E92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92336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41A9D-799D-4243-9C5E-29ECEC945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3444" y="171655"/>
            <a:ext cx="8598310" cy="893534"/>
          </a:xfrm>
        </p:spPr>
        <p:txBody>
          <a:bodyPr/>
          <a:lstStyle/>
          <a:p>
            <a:r>
              <a:rPr lang="en-US" dirty="0"/>
              <a:t>Trellis Stack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83E79ED-D47F-A141-BBFD-227EAA09F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40230" y="1357005"/>
            <a:ext cx="10984230" cy="6515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6F4C910-C49B-1741-9474-ADD4AD9B0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3495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F9794A-E67A-A24D-A02A-C5B965EC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180" y="229010"/>
            <a:ext cx="8598310" cy="893534"/>
          </a:xfrm>
        </p:spPr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BF1050-57C4-8B4E-A2B9-7B2FD504B14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7D12E6-D540-4B41-8372-03E2D585D2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228805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1028" name="Picture 4" descr="rube-goldberg-cartoon-og – Mindfulness in Blue Jeans LLC">
            <a:extLst>
              <a:ext uri="{FF2B5EF4-FFF2-40B4-BE49-F238E27FC236}">
                <a16:creationId xmlns:a16="http://schemas.microsoft.com/office/drawing/2014/main" id="{8901CA05-751B-614A-BBB6-0B256B692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2387829"/>
            <a:ext cx="6163627" cy="3250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99363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E05C394-E86D-1E44-AF9D-A93F68669C34}"/>
              </a:ext>
            </a:extLst>
          </p:cNvPr>
          <p:cNvSpPr/>
          <p:nvPr/>
        </p:nvSpPr>
        <p:spPr>
          <a:xfrm>
            <a:off x="6233221" y="2387829"/>
            <a:ext cx="2623185" cy="286730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0021" y="274765"/>
            <a:ext cx="8598310" cy="893534"/>
          </a:xfrm>
        </p:spPr>
        <p:txBody>
          <a:bodyPr/>
          <a:lstStyle/>
          <a:p>
            <a:r>
              <a:rPr lang="en-US" dirty="0"/>
              <a:t>Trellis Seed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Trellis needs a Seed which can be any unique individual identifier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6D4B05-EFE3-AF4D-A62C-9C78795A2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810" y="2159425"/>
            <a:ext cx="3410999" cy="423790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074" name="Picture 2" descr="Smart farm icon, outline style">
            <a:extLst>
              <a:ext uri="{FF2B5EF4-FFF2-40B4-BE49-F238E27FC236}">
                <a16:creationId xmlns:a16="http://schemas.microsoft.com/office/drawing/2014/main" id="{5ABA03E5-3747-F74C-9962-AF5F0A922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4093" y="3557418"/>
            <a:ext cx="546100" cy="54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C319FF6-62DE-B942-BF08-C8A9759E8A30}"/>
              </a:ext>
            </a:extLst>
          </p:cNvPr>
          <p:cNvSpPr/>
          <p:nvPr/>
        </p:nvSpPr>
        <p:spPr>
          <a:xfrm>
            <a:off x="6496111" y="2570709"/>
            <a:ext cx="2137410" cy="230886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849666A-A168-A04A-99E6-37621C8D1045}"/>
              </a:ext>
            </a:extLst>
          </p:cNvPr>
          <p:cNvSpPr/>
          <p:nvPr/>
        </p:nvSpPr>
        <p:spPr>
          <a:xfrm>
            <a:off x="6694292" y="2858082"/>
            <a:ext cx="1748790" cy="320040"/>
          </a:xfrm>
          <a:prstGeom prst="rect">
            <a:avLst/>
          </a:prstGeom>
          <a:solidFill>
            <a:srgbClr val="3DA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TrellisRobot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E728A9F-83B1-CF4F-9495-6CE3193F9B02}"/>
              </a:ext>
            </a:extLst>
          </p:cNvPr>
          <p:cNvSpPr/>
          <p:nvPr/>
        </p:nvSpPr>
        <p:spPr>
          <a:xfrm>
            <a:off x="6694292" y="3376927"/>
            <a:ext cx="1748790" cy="320040"/>
          </a:xfrm>
          <a:prstGeom prst="rect">
            <a:avLst/>
          </a:prstGeom>
          <a:solidFill>
            <a:srgbClr val="3DA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CrawlerAPI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D9E88D-4301-644B-930B-A8AAD4DC75D7}"/>
              </a:ext>
            </a:extLst>
          </p:cNvPr>
          <p:cNvSpPr/>
          <p:nvPr/>
        </p:nvSpPr>
        <p:spPr>
          <a:xfrm>
            <a:off x="6694292" y="3689843"/>
            <a:ext cx="1748790" cy="320040"/>
          </a:xfrm>
          <a:prstGeom prst="rect">
            <a:avLst/>
          </a:prstGeom>
          <a:solidFill>
            <a:srgbClr val="3DA38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NodeJS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9A7BE6A-B34B-0042-9C0F-AD18B4DCAC87}"/>
              </a:ext>
            </a:extLst>
          </p:cNvPr>
          <p:cNvSpPr/>
          <p:nvPr/>
        </p:nvSpPr>
        <p:spPr>
          <a:xfrm>
            <a:off x="6496111" y="4296639"/>
            <a:ext cx="2137410" cy="582930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Docker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D369E5A-BC91-AB45-B4B7-819BBD350A96}"/>
              </a:ext>
            </a:extLst>
          </p:cNvPr>
          <p:cNvSpPr txBox="1"/>
          <p:nvPr/>
        </p:nvSpPr>
        <p:spPr>
          <a:xfrm>
            <a:off x="6920865" y="4893887"/>
            <a:ext cx="2137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Kubernetes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7ACB2CD7-0EFC-9B48-B24E-D0BEFD4FBB41}"/>
              </a:ext>
            </a:extLst>
          </p:cNvPr>
          <p:cNvCxnSpPr>
            <a:cxnSpLocks/>
          </p:cNvCxnSpPr>
          <p:nvPr/>
        </p:nvCxnSpPr>
        <p:spPr>
          <a:xfrm>
            <a:off x="4060798" y="3972538"/>
            <a:ext cx="62550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836D3418-2C3F-2746-B0D4-D600E00D164F}"/>
              </a:ext>
            </a:extLst>
          </p:cNvPr>
          <p:cNvCxnSpPr>
            <a:cxnSpLocks/>
          </p:cNvCxnSpPr>
          <p:nvPr/>
        </p:nvCxnSpPr>
        <p:spPr>
          <a:xfrm>
            <a:off x="5417820" y="3972538"/>
            <a:ext cx="682712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CFEB230-151F-3743-BB45-BA2A86FB0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007854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1250414E-CFA5-4D4F-83C8-256923263D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4" y="2076723"/>
            <a:ext cx="5736016" cy="532991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7744" y="261834"/>
            <a:ext cx="8598310" cy="893534"/>
          </a:xfrm>
        </p:spPr>
        <p:txBody>
          <a:bodyPr/>
          <a:lstStyle/>
          <a:p>
            <a:r>
              <a:rPr lang="en-US" dirty="0"/>
              <a:t>Trellis Mashup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Mashup of public metadata sources ranked by Advisor popularity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2341564-5B39-0B42-86CB-E379D5836B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126" y="2553091"/>
            <a:ext cx="2659923" cy="2019007"/>
          </a:xfrm>
          <a:prstGeom prst="rect">
            <a:avLst/>
          </a:prstGeom>
          <a:ln w="63500">
            <a:solidFill>
              <a:schemeClr val="bg1">
                <a:lumMod val="9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559B62C-B50B-0A42-B20D-4B1FEB0D8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69" y="4724695"/>
            <a:ext cx="2571751" cy="2019006"/>
          </a:xfrm>
          <a:prstGeom prst="rect">
            <a:avLst/>
          </a:prstGeom>
          <a:ln w="152400">
            <a:solidFill>
              <a:schemeClr val="bg1">
                <a:lumMod val="9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FD8FD53-65A1-3640-B0A4-8C0BE100A5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5127" y="4724695"/>
            <a:ext cx="2659923" cy="2019006"/>
          </a:xfrm>
          <a:prstGeom prst="rect">
            <a:avLst/>
          </a:prstGeom>
          <a:ln w="88900">
            <a:solidFill>
              <a:schemeClr val="bg1">
                <a:lumMod val="95000"/>
              </a:schemeClr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E2ADCA-83D2-2E4D-B891-744DAACB16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0497" y="2553091"/>
            <a:ext cx="2659924" cy="2019008"/>
          </a:xfrm>
          <a:prstGeom prst="rect">
            <a:avLst/>
          </a:prstGeom>
          <a:ln w="63500">
            <a:solidFill>
              <a:schemeClr val="bg1">
                <a:lumMod val="9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4A21973-4318-6541-9B18-FE856439FC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247264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14" y="253148"/>
            <a:ext cx="8598310" cy="829718"/>
          </a:xfrm>
        </p:spPr>
        <p:txBody>
          <a:bodyPr/>
          <a:lstStyle/>
          <a:p>
            <a:r>
              <a:rPr lang="en-US" dirty="0"/>
              <a:t>Trellis AI Training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Advisor explores public sources and selects metadata to try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97E65-3628-CB4E-ADC6-69EB70F0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84" y="2076723"/>
            <a:ext cx="7164766" cy="54526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8CC244-A79B-F44A-BD50-469159DA6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408" y="3346227"/>
            <a:ext cx="2710664" cy="2184270"/>
          </a:xfrm>
          <a:prstGeom prst="rect">
            <a:avLst/>
          </a:prstGeom>
          <a:ln w="38100">
            <a:solidFill>
              <a:srgbClr val="0070C0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24B4C4-6E1F-9C47-9898-588821ED8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736" y="3170904"/>
            <a:ext cx="3094836" cy="25349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4A3D8D-F416-B74C-A66C-FD9D4AFDA8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7275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EDE3C1-CF29-714F-B74A-0AA4ACF8B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64884" y="239551"/>
            <a:ext cx="8598310" cy="893534"/>
          </a:xfrm>
        </p:spPr>
        <p:txBody>
          <a:bodyPr/>
          <a:lstStyle/>
          <a:p>
            <a:r>
              <a:rPr lang="en-US" dirty="0"/>
              <a:t>Trellis AI Execution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786E3A-F04F-E64C-AEA8-E913A1C0FE9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1600" dirty="0"/>
              <a:t>Trellis adds ‘twitter followers’ attribute and executes against client data set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3C97E65-3628-CB4E-ADC6-69EB70F074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864" y="2054943"/>
            <a:ext cx="7193386" cy="54744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342010B-210C-354A-84D7-FB22571584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482" y="2397135"/>
            <a:ext cx="7027608" cy="313336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820C01-CEB9-094A-820E-247C0D43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3075" y="5552278"/>
            <a:ext cx="6339583" cy="139040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12D0C4F-83A7-624E-9586-28DF260CD5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2052" name="Picture 4" descr="Automated monitoring of your machine learning models with Amazon SageMaker  Model Monitor and sending predictions to human review workflows using  Amazon A2I | AWS Machine Learning Blog">
            <a:extLst>
              <a:ext uri="{FF2B5EF4-FFF2-40B4-BE49-F238E27FC236}">
                <a16:creationId xmlns:a16="http://schemas.microsoft.com/office/drawing/2014/main" id="{EB88C087-07AF-C64F-9CBF-BB7B0D451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483" y="4471341"/>
            <a:ext cx="1884108" cy="1059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65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DCFCA-8266-AA44-869B-484EAB8E5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5921" y="263585"/>
            <a:ext cx="8598310" cy="893534"/>
          </a:xfrm>
        </p:spPr>
        <p:txBody>
          <a:bodyPr/>
          <a:lstStyle/>
          <a:p>
            <a:r>
              <a:rPr lang="en-US" dirty="0"/>
              <a:t>Trellis AI Steps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116240-8CC7-534C-A14F-BEA37C0405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 flipV="1">
            <a:off x="321082" y="2425738"/>
            <a:ext cx="1990699" cy="140548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1545E8-77D4-0B49-98D5-E3753F0CBFE5}"/>
              </a:ext>
            </a:extLst>
          </p:cNvPr>
          <p:cNvSpPr txBox="1"/>
          <p:nvPr/>
        </p:nvSpPr>
        <p:spPr>
          <a:xfrm>
            <a:off x="173620" y="1388962"/>
            <a:ext cx="2520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1. Statistical Significance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DBBD4FD-2AAF-B24E-ABDE-3B6C5F6E3DBE}"/>
              </a:ext>
            </a:extLst>
          </p:cNvPr>
          <p:cNvSpPr/>
          <p:nvPr/>
        </p:nvSpPr>
        <p:spPr>
          <a:xfrm>
            <a:off x="312516" y="2106592"/>
            <a:ext cx="173620" cy="185195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43F1D7E-5C16-854E-BBE1-6849FB6F5088}"/>
              </a:ext>
            </a:extLst>
          </p:cNvPr>
          <p:cNvSpPr txBox="1"/>
          <p:nvPr/>
        </p:nvSpPr>
        <p:spPr>
          <a:xfrm>
            <a:off x="486136" y="1944547"/>
            <a:ext cx="960699" cy="4398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All</a:t>
            </a:r>
            <a:br>
              <a:rPr lang="en-US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LifeScores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DB82E7-0C49-D840-84A7-9819CD88F042}"/>
              </a:ext>
            </a:extLst>
          </p:cNvPr>
          <p:cNvSpPr/>
          <p:nvPr/>
        </p:nvSpPr>
        <p:spPr>
          <a:xfrm>
            <a:off x="1460340" y="2108522"/>
            <a:ext cx="173620" cy="185195"/>
          </a:xfrm>
          <a:prstGeom prst="rect">
            <a:avLst/>
          </a:prstGeom>
          <a:solidFill>
            <a:srgbClr val="91141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D28F1F-A7E5-3F4F-B32A-5F572DB55599}"/>
              </a:ext>
            </a:extLst>
          </p:cNvPr>
          <p:cNvSpPr txBox="1"/>
          <p:nvPr/>
        </p:nvSpPr>
        <p:spPr>
          <a:xfrm>
            <a:off x="1680258" y="1958051"/>
            <a:ext cx="209308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9114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1k+    Followers</a:t>
            </a:r>
            <a:br>
              <a:rPr lang="en-US" sz="1100" dirty="0">
                <a:solidFill>
                  <a:srgbClr val="9114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100" dirty="0">
                <a:solidFill>
                  <a:srgbClr val="9114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LifeScores</a:t>
            </a:r>
          </a:p>
        </p:txBody>
      </p:sp>
      <p:pic>
        <p:nvPicPr>
          <p:cNvPr id="1028" name="Picture 4" descr="Twitter logo history | Creative Freedom">
            <a:extLst>
              <a:ext uri="{FF2B5EF4-FFF2-40B4-BE49-F238E27FC236}">
                <a16:creationId xmlns:a16="http://schemas.microsoft.com/office/drawing/2014/main" id="{4DF147E4-94D7-2D4F-B3D4-710989A65D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852" y="1955558"/>
            <a:ext cx="271362" cy="220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A9E35B1-7ECE-A649-84B2-6297478555D9}"/>
              </a:ext>
            </a:extLst>
          </p:cNvPr>
          <p:cNvCxnSpPr>
            <a:cxnSpLocks/>
          </p:cNvCxnSpPr>
          <p:nvPr/>
        </p:nvCxnSpPr>
        <p:spPr>
          <a:xfrm flipH="1">
            <a:off x="324091" y="2650603"/>
            <a:ext cx="1979272" cy="0"/>
          </a:xfrm>
          <a:prstGeom prst="line">
            <a:avLst/>
          </a:prstGeom>
          <a:ln w="15875">
            <a:solidFill>
              <a:schemeClr val="accent6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0BDC47F-8355-C640-ABCA-9D717D32E1F2}"/>
              </a:ext>
            </a:extLst>
          </p:cNvPr>
          <p:cNvCxnSpPr>
            <a:cxnSpLocks/>
          </p:cNvCxnSpPr>
          <p:nvPr/>
        </p:nvCxnSpPr>
        <p:spPr>
          <a:xfrm flipH="1">
            <a:off x="314446" y="3277565"/>
            <a:ext cx="1979272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ACF0D50-C156-2848-B730-47209172DA49}"/>
              </a:ext>
            </a:extLst>
          </p:cNvPr>
          <p:cNvSpPr txBox="1"/>
          <p:nvPr/>
        </p:nvSpPr>
        <p:spPr>
          <a:xfrm>
            <a:off x="2349661" y="2453832"/>
            <a:ext cx="47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911415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89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A71E59E-13E8-8847-9449-289045C863CA}"/>
              </a:ext>
            </a:extLst>
          </p:cNvPr>
          <p:cNvSpPr txBox="1"/>
          <p:nvPr/>
        </p:nvSpPr>
        <p:spPr>
          <a:xfrm>
            <a:off x="2351591" y="3092369"/>
            <a:ext cx="474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82</a:t>
            </a:r>
          </a:p>
        </p:txBody>
      </p:sp>
      <p:sp>
        <p:nvSpPr>
          <p:cNvPr id="20" name="Right Brace 19">
            <a:extLst>
              <a:ext uri="{FF2B5EF4-FFF2-40B4-BE49-F238E27FC236}">
                <a16:creationId xmlns:a16="http://schemas.microsoft.com/office/drawing/2014/main" id="{A56A6C11-4A6C-4D4E-BF1A-67AD8C444D8E}"/>
              </a:ext>
            </a:extLst>
          </p:cNvPr>
          <p:cNvSpPr/>
          <p:nvPr/>
        </p:nvSpPr>
        <p:spPr>
          <a:xfrm>
            <a:off x="2766349" y="2662177"/>
            <a:ext cx="104173" cy="625033"/>
          </a:xfrm>
          <a:prstGeom prst="righ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040C74A-4E45-0449-9FB2-55B8732DB630}"/>
              </a:ext>
            </a:extLst>
          </p:cNvPr>
          <p:cNvSpPr txBox="1"/>
          <p:nvPr/>
        </p:nvSpPr>
        <p:spPr>
          <a:xfrm>
            <a:off x="2870522" y="2789499"/>
            <a:ext cx="10648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b="1" dirty="0">
                <a:latin typeface="Consolas" panose="020B0609020204030204" pitchFamily="49" charset="0"/>
                <a:cs typeface="Consolas" panose="020B0609020204030204" pitchFamily="49" charset="0"/>
              </a:rPr>
              <a:t>Δ</a:t>
            </a:r>
            <a:r>
              <a:rPr lang="en-US" b="1" dirty="0">
                <a:latin typeface="Consolas" panose="020B0609020204030204" pitchFamily="49" charset="0"/>
                <a:cs typeface="Consolas" panose="020B0609020204030204" pitchFamily="49" charset="0"/>
              </a:rPr>
              <a:t>7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A742B-D24B-E943-A9F3-BFDA3AD91B47}"/>
              </a:ext>
            </a:extLst>
          </p:cNvPr>
          <p:cNvSpPr txBox="1"/>
          <p:nvPr/>
        </p:nvSpPr>
        <p:spPr>
          <a:xfrm>
            <a:off x="4921169" y="1414040"/>
            <a:ext cx="2675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2. Train SageMaker Model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1A56B3AF-96BA-E34B-8CD8-956CE344C198}"/>
              </a:ext>
            </a:extLst>
          </p:cNvPr>
          <p:cNvSpPr/>
          <p:nvPr/>
        </p:nvSpPr>
        <p:spPr>
          <a:xfrm>
            <a:off x="7268900" y="2257064"/>
            <a:ext cx="1481560" cy="133108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/>
              <a:t>f</a:t>
            </a:r>
            <a:r>
              <a:rPr lang="en-US" dirty="0"/>
              <a:t>(x) = </a:t>
            </a:r>
            <a:br>
              <a:rPr lang="en-US" dirty="0"/>
            </a:br>
            <a:r>
              <a:rPr lang="en-US" dirty="0"/>
              <a:t>LifeScore</a:t>
            </a: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0C1044D5-5A88-E04C-8C13-BFCAEE36353B}"/>
              </a:ext>
            </a:extLst>
          </p:cNvPr>
          <p:cNvCxnSpPr>
            <a:cxnSpLocks/>
            <a:endCxn id="29" idx="1"/>
          </p:cNvCxnSpPr>
          <p:nvPr/>
        </p:nvCxnSpPr>
        <p:spPr>
          <a:xfrm>
            <a:off x="6308202" y="2922608"/>
            <a:ext cx="960698" cy="0"/>
          </a:xfrm>
          <a:prstGeom prst="straightConnector1">
            <a:avLst/>
          </a:prstGeom>
          <a:ln w="12700">
            <a:solidFill>
              <a:schemeClr val="bg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E36CD9D9-9EDD-B346-9EC0-31405578454A}"/>
              </a:ext>
            </a:extLst>
          </p:cNvPr>
          <p:cNvSpPr txBox="1"/>
          <p:nvPr/>
        </p:nvSpPr>
        <p:spPr>
          <a:xfrm>
            <a:off x="6481823" y="2604304"/>
            <a:ext cx="5148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train</a:t>
            </a:r>
            <a:endParaRPr lang="en-US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E0DDC7E-7806-C542-8D6B-24118DC8AE01}"/>
              </a:ext>
            </a:extLst>
          </p:cNvPr>
          <p:cNvSpPr txBox="1"/>
          <p:nvPr/>
        </p:nvSpPr>
        <p:spPr>
          <a:xfrm>
            <a:off x="4793847" y="1865452"/>
            <a:ext cx="12779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10,181 dataset</a:t>
            </a:r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DEB27B6-785A-1845-810C-11515FE739B2}"/>
              </a:ext>
            </a:extLst>
          </p:cNvPr>
          <p:cNvSpPr txBox="1"/>
          <p:nvPr/>
        </p:nvSpPr>
        <p:spPr>
          <a:xfrm>
            <a:off x="142754" y="4332790"/>
            <a:ext cx="2673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3. Execute Model for Alice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DF336F4-8181-FC42-B603-9F9B9348EC6E}"/>
              </a:ext>
            </a:extLst>
          </p:cNvPr>
          <p:cNvSpPr txBox="1"/>
          <p:nvPr/>
        </p:nvSpPr>
        <p:spPr>
          <a:xfrm>
            <a:off x="393539" y="4722472"/>
            <a:ext cx="114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 = 1,422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01A619B-411E-D14C-A23C-DAF30710ABA5}"/>
              </a:ext>
            </a:extLst>
          </p:cNvPr>
          <p:cNvSpPr/>
          <p:nvPr/>
        </p:nvSpPr>
        <p:spPr>
          <a:xfrm>
            <a:off x="464916" y="5152663"/>
            <a:ext cx="1481560" cy="1331088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i="1" dirty="0"/>
              <a:t>f</a:t>
            </a:r>
            <a:r>
              <a:rPr lang="en-US" sz="1600" dirty="0"/>
              <a:t>(x) = s = 91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46DB8E4-A32D-9E40-BA39-850345351527}"/>
              </a:ext>
            </a:extLst>
          </p:cNvPr>
          <p:cNvSpPr/>
          <p:nvPr/>
        </p:nvSpPr>
        <p:spPr>
          <a:xfrm>
            <a:off x="4938324" y="4320779"/>
            <a:ext cx="31856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4. Calculate Enhanced LifeScore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F51C72A-4B6A-2542-8540-945A9176BC7A}"/>
              </a:ext>
            </a:extLst>
          </p:cNvPr>
          <p:cNvSpPr txBox="1"/>
          <p:nvPr/>
        </p:nvSpPr>
        <p:spPr>
          <a:xfrm>
            <a:off x="4930814" y="6007261"/>
            <a:ext cx="659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E =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07662E7-8D7C-4746-94DD-E4539A26FBCB}"/>
              </a:ext>
            </a:extLst>
          </p:cNvPr>
          <p:cNvSpPr txBox="1"/>
          <p:nvPr/>
        </p:nvSpPr>
        <p:spPr>
          <a:xfrm>
            <a:off x="5208608" y="4710896"/>
            <a:ext cx="347047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u="sng" dirty="0">
                <a:latin typeface="Consolas" panose="020B0609020204030204" pitchFamily="49" charset="0"/>
                <a:cs typeface="Consolas" panose="020B0609020204030204" pitchFamily="49" charset="0"/>
              </a:rPr>
              <a:t>Key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E = Enhanced LifeScore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a = Alice’s Original LifeScore (81)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s = SageMaker LifeScore</a:t>
            </a:r>
            <a:b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l-GR" sz="1200" dirty="0">
                <a:latin typeface="Consolas" panose="020B0609020204030204" pitchFamily="49" charset="0"/>
                <a:cs typeface="Consolas" panose="020B0609020204030204" pitchFamily="49" charset="0"/>
              </a:rPr>
              <a:t>Δ</a:t>
            </a:r>
            <a:r>
              <a:rPr lang="en-US" sz="1200" dirty="0">
                <a:latin typeface="Consolas" panose="020B0609020204030204" pitchFamily="49" charset="0"/>
                <a:cs typeface="Consolas" panose="020B0609020204030204" pitchFamily="49" charset="0"/>
              </a:rPr>
              <a:t>d = Delta from Step 1</a:t>
            </a:r>
          </a:p>
        </p:txBody>
      </p:sp>
      <p:sp>
        <p:nvSpPr>
          <p:cNvPr id="44" name="Left Brace 43">
            <a:extLst>
              <a:ext uri="{FF2B5EF4-FFF2-40B4-BE49-F238E27FC236}">
                <a16:creationId xmlns:a16="http://schemas.microsoft.com/office/drawing/2014/main" id="{F5311130-85E9-FB47-8FA4-C69A056F3C93}"/>
              </a:ext>
            </a:extLst>
          </p:cNvPr>
          <p:cNvSpPr/>
          <p:nvPr/>
        </p:nvSpPr>
        <p:spPr>
          <a:xfrm>
            <a:off x="5451676" y="5891514"/>
            <a:ext cx="138895" cy="590309"/>
          </a:xfrm>
          <a:prstGeom prst="leftBrace">
            <a:avLst/>
          </a:prstGeom>
          <a:ln w="190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934B1A9-B4E5-0940-A7D3-226ECE5235E1}"/>
              </a:ext>
            </a:extLst>
          </p:cNvPr>
          <p:cNvSpPr txBox="1"/>
          <p:nvPr/>
        </p:nvSpPr>
        <p:spPr>
          <a:xfrm>
            <a:off x="5683170" y="5810492"/>
            <a:ext cx="15824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s,             s &lt;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574FBE7-D776-404B-9353-469553F47B0E}"/>
              </a:ext>
            </a:extLst>
          </p:cNvPr>
          <p:cNvSpPr txBox="1"/>
          <p:nvPr/>
        </p:nvSpPr>
        <p:spPr>
          <a:xfrm>
            <a:off x="5685099" y="6182811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 +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d,  </a:t>
            </a:r>
            <a:r>
              <a:rPr lang="en-US" sz="1600" dirty="0"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s &gt;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Δ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144E8D3-A894-B446-9A85-9925637CFD10}"/>
              </a:ext>
            </a:extLst>
          </p:cNvPr>
          <p:cNvSpPr txBox="1"/>
          <p:nvPr/>
        </p:nvSpPr>
        <p:spPr>
          <a:xfrm>
            <a:off x="7212956" y="5997615"/>
            <a:ext cx="102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= 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88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333C0149-14D5-2346-828A-3E9F43A09D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5750" y="206300"/>
            <a:ext cx="889378" cy="8935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13F36A-5F22-C04D-882E-89EFB9D725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96159" y="2249386"/>
            <a:ext cx="1711034" cy="149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9825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84D0A5DF62A3646A03D6CEC0D3509A0" ma:contentTypeVersion="15" ma:contentTypeDescription="Create a new document." ma:contentTypeScope="" ma:versionID="bd0fb19c70bc0f8dccd008311f2d0fea">
  <xsd:schema xmlns:xsd="http://www.w3.org/2001/XMLSchema" xmlns:xs="http://www.w3.org/2001/XMLSchema" xmlns:p="http://schemas.microsoft.com/office/2006/metadata/properties" xmlns:ns1="http://schemas.microsoft.com/sharepoint/v3" xmlns:ns3="e9c7c2af-99ef-4cef-be7d-906643be8150" xmlns:ns4="45e15442-1bda-459d-8e1d-b8c7d0440b96" targetNamespace="http://schemas.microsoft.com/office/2006/metadata/properties" ma:root="true" ma:fieldsID="76fa4a1c97c767b8cc5980b30a755ff2" ns1:_="" ns3:_="" ns4:_="">
    <xsd:import namespace="http://schemas.microsoft.com/sharepoint/v3"/>
    <xsd:import namespace="e9c7c2af-99ef-4cef-be7d-906643be8150"/>
    <xsd:import namespace="45e15442-1bda-459d-8e1d-b8c7d0440b96"/>
    <xsd:element name="properties">
      <xsd:complexType>
        <xsd:sequence>
          <xsd:element name="documentManagement">
            <xsd:complexType>
              <xsd:all>
                <xsd:element ref="ns1:_ip_UnifiedCompliancePolicyProperties" minOccurs="0"/>
                <xsd:element ref="ns1:_ip_UnifiedCompliancePolicyUIAction" minOccurs="0"/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8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9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c7c2af-99ef-4cef-be7d-906643be815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2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3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5e15442-1bda-459d-8e1d-b8c7d0440b96" elementFormDefault="qualified">
    <xsd:import namespace="http://schemas.microsoft.com/office/2006/documentManagement/types"/>
    <xsd:import namespace="http://schemas.microsoft.com/office/infopath/2007/PartnerControls"/>
    <xsd:element name="SharedWithUsers" ma:index="2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2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B85A8023-57A0-4822-80EB-108A5729A36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56A8A54-23C7-47F9-8B33-862D0878C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e9c7c2af-99ef-4cef-be7d-906643be8150"/>
    <ds:schemaRef ds:uri="45e15442-1bda-459d-8e1d-b8c7d0440b9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D254975-D878-4FB7-BC1D-BD952B35662D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{221C7A21-8685-8347-84E3-F030E6D9EEFE}tf16401378</Template>
  <TotalTime>37885</TotalTime>
  <Words>271</Words>
  <Application>Microsoft Macintosh PowerPoint</Application>
  <PresentationFormat>On-screen Show (4:3)</PresentationFormat>
  <Paragraphs>55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Calibri</vt:lpstr>
      <vt:lpstr>Calibri Light</vt:lpstr>
      <vt:lpstr>Century Gothic</vt:lpstr>
      <vt:lpstr>Consolas</vt:lpstr>
      <vt:lpstr>Office Theme</vt:lpstr>
      <vt:lpstr>LifeScore + AI Pitch </vt:lpstr>
      <vt:lpstr>What is Trellis?</vt:lpstr>
      <vt:lpstr>Trellis Stack</vt:lpstr>
      <vt:lpstr>Demo</vt:lpstr>
      <vt:lpstr>Trellis Seed</vt:lpstr>
      <vt:lpstr>Trellis Mashup</vt:lpstr>
      <vt:lpstr>Trellis AI Training</vt:lpstr>
      <vt:lpstr>Trellis AI Execution</vt:lpstr>
      <vt:lpstr>Trellis AI Steps</vt:lpstr>
      <vt:lpstr>Results </vt:lpstr>
      <vt:lpstr>Q &amp; A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Malinowski, Robert</dc:creator>
  <cp:keywords/>
  <dc:description/>
  <cp:lastModifiedBy>Peterson, Robert</cp:lastModifiedBy>
  <cp:revision>870</cp:revision>
  <cp:lastPrinted>2019-10-03T14:57:10Z</cp:lastPrinted>
  <dcterms:created xsi:type="dcterms:W3CDTF">2017-02-23T19:49:51Z</dcterms:created>
  <dcterms:modified xsi:type="dcterms:W3CDTF">2021-08-16T16:02:04Z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0x010100384D0A5DF62A3646A03D6CEC0D3509A0</vt:lpwstr>
  </property>
</Properties>
</file>